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ppt/metadata" ContentType="application/binary"/>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2" r:id="rId7"/>
    <p:sldId id="265" r:id="rId8"/>
    <p:sldId id="288" r:id="rId9"/>
    <p:sldId id="276" r:id="rId10"/>
    <p:sldId id="281" r:id="rId11"/>
    <p:sldId id="277" r:id="rId12"/>
    <p:sldId id="278" r:id="rId13"/>
    <p:sldId id="279" r:id="rId14"/>
    <p:sldId id="280" r:id="rId15"/>
    <p:sldId id="282" r:id="rId16"/>
    <p:sldId id="283" r:id="rId17"/>
    <p:sldId id="284" r:id="rId18"/>
    <p:sldId id="285" r:id="rId19"/>
    <p:sldId id="286" r:id="rId20"/>
    <p:sldId id="287" r:id="rId21"/>
    <p:sldId id="266" r:id="rId22"/>
    <p:sldId id="289" r:id="rId23"/>
    <p:sldId id="290" r:id="rId24"/>
    <p:sldId id="291" r:id="rId25"/>
    <p:sldId id="267" r:id="rId26"/>
    <p:sldId id="273" r:id="rId27"/>
    <p:sldId id="269" r:id="rId28"/>
  </p:sldIdLst>
  <p:sldSz cx="12192000" cy="6858000"/>
  <p:notesSz cx="6858000" cy="9144000"/>
  <p:embeddedFontLst>
    <p:embeddedFont>
      <p:font typeface="Montserrat" panose="00000500000000000000" pitchFamily="2" charset="-93"/>
      <p:regular r:id="rId30"/>
      <p:bold r:id="rId31"/>
      <p:italic r:id="rId32"/>
      <p:boldItalic r:id="rId33"/>
    </p:embeddedFont>
    <p:embeddedFont>
      <p:font typeface="Montserrat Black" panose="00000A00000000000000" pitchFamily="2" charset="-93"/>
      <p:bold r:id="rId34"/>
      <p:boldItalic r:id="rId35"/>
    </p:embeddedFont>
    <p:embeddedFont>
      <p:font typeface="Montserrat ExtraBold" panose="00000900000000000000" pitchFamily="2" charset="-93"/>
      <p:bold r:id="rId36"/>
      <p:boldItalic r:id="rId37"/>
    </p:embeddedFont>
    <p:embeddedFont>
      <p:font typeface="Montserrat Medium" panose="00000600000000000000" pitchFamily="2" charset="-93"/>
      <p:regular r:id="rId38"/>
      <p:bold r:id="rId39"/>
      <p:italic r:id="rId40"/>
      <p:boldItalic r:id="rId41"/>
    </p:embeddedFont>
    <p:embeddedFont>
      <p:font typeface="Trebuchet MS" panose="020B0603020202020204" pitchFamily="34" charset="0"/>
      <p:regular r:id="rId42"/>
      <p:bold r:id="rId43"/>
      <p:italic r:id="rId44"/>
      <p:boldItalic r:id="rId4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 uri="GoogleSlidesCustomDataVersion2">
      <go:slidesCustomData xmlns:go="http://customooxmlschemas.google.com/" xmlns:ahyp="http://schemas.microsoft.com/office/drawing/2018/hyperlinkcolor" xmlns:p15="http://schemas.microsoft.com/office/powerpoint/2012/main" xmlns:p14="http://schemas.microsoft.com/office/powerpoint/2010/main" xmlns:com="http://schemas.openxmlformats.org/drawingml/2006/compatibility" xmlns:pvml="urn:schemas-microsoft-com:office:powerpoint" xmlns:v="urn:schemas-microsoft-com:vml" xmlns:o="urn:schemas-microsoft-com:office:office" xmlns:dgm="http://schemas.openxmlformats.org/drawingml/2006/diagram" xmlns:c="http://schemas.openxmlformats.org/drawingml/2006/chart" xmlns:mv="urn:schemas-microsoft-com:mac:vml" xmlns:mc="http://schemas.openxmlformats.org/markup-compatibility/2006" xmlns="" r:id="rId46" roundtripDataSignature="AMtx7mgOMEprGSeSrGFtLjYVn/0cz7NWCQ=="/>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C8CB0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5BB027BA-E53D-444C-AB0D-490567FEE10E}" v="87" dt="2024-05-06T03:15:06.500"/>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75" d="100"/>
          <a:sy n="75" d="100"/>
        </p:scale>
        <p:origin x="946" y="12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10.fntdata"/><Relationship Id="rId21" Type="http://schemas.openxmlformats.org/officeDocument/2006/relationships/slide" Target="slides/slide20.xml"/><Relationship Id="rId34" Type="http://schemas.openxmlformats.org/officeDocument/2006/relationships/font" Target="fonts/font5.fntdata"/><Relationship Id="rId42" Type="http://schemas.openxmlformats.org/officeDocument/2006/relationships/font" Target="fonts/font13.fntdata"/><Relationship Id="rId47" Type="http://schemas.openxmlformats.org/officeDocument/2006/relationships/presProps" Target="presProps.xml"/><Relationship Id="rId50"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3.fntdata"/><Relationship Id="rId37" Type="http://schemas.openxmlformats.org/officeDocument/2006/relationships/font" Target="fonts/font8.fntdata"/><Relationship Id="rId40" Type="http://schemas.openxmlformats.org/officeDocument/2006/relationships/font" Target="fonts/font11.fntdata"/><Relationship Id="rId45" Type="http://schemas.openxmlformats.org/officeDocument/2006/relationships/font" Target="fonts/font16.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7.fntdata"/><Relationship Id="rId49"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2.fntdata"/><Relationship Id="rId44" Type="http://schemas.openxmlformats.org/officeDocument/2006/relationships/font" Target="fonts/font1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font" Target="fonts/font1.fntdata"/><Relationship Id="rId35" Type="http://schemas.openxmlformats.org/officeDocument/2006/relationships/font" Target="fonts/font6.fntdata"/><Relationship Id="rId43" Type="http://schemas.openxmlformats.org/officeDocument/2006/relationships/font" Target="fonts/font14.fntdata"/><Relationship Id="rId48" Type="http://schemas.openxmlformats.org/officeDocument/2006/relationships/viewProps" Target="viewProps.xml"/><Relationship Id="rId8" Type="http://schemas.openxmlformats.org/officeDocument/2006/relationships/slide" Target="slides/slide7.xml"/><Relationship Id="rId51" Type="http://schemas.microsoft.com/office/2015/10/relationships/revisionInfo" Target="revisionInfo.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4.fntdata"/><Relationship Id="rId38" Type="http://schemas.openxmlformats.org/officeDocument/2006/relationships/font" Target="fonts/font9.fntdata"/><Relationship Id="rId46" Type="http://customschemas.google.com/relationships/presentationmetadata" Target="metadata"/><Relationship Id="rId20" Type="http://schemas.openxmlformats.org/officeDocument/2006/relationships/slide" Target="slides/slide19.xml"/><Relationship Id="rId41" Type="http://schemas.openxmlformats.org/officeDocument/2006/relationships/font" Target="fonts/font12.fntdata"/><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alibri"/>
                <a:ea typeface="Calibri"/>
                <a:cs typeface="Calibri"/>
                <a:sym typeface="Calibri"/>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alibri"/>
                <a:ea typeface="Calibri"/>
                <a:cs typeface="Calibri"/>
                <a:sym typeface="Calibri"/>
              </a:rPr>
              <a:t>‹#›</a:t>
            </a:fld>
            <a:endParaRPr sz="1200" b="0" i="0" u="none" strike="noStrike" cap="none">
              <a:solidFill>
                <a:schemeClr val="dk1"/>
              </a:solidFill>
              <a:latin typeface="Calibri"/>
              <a:ea typeface="Calibri"/>
              <a:cs typeface="Calibri"/>
              <a:sym typeface="Calibri"/>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2"/>
        <p:cNvGrpSpPr/>
        <p:nvPr/>
      </p:nvGrpSpPr>
      <p:grpSpPr>
        <a:xfrm>
          <a:off x="0" y="0"/>
          <a:ext cx="0" cy="0"/>
          <a:chOff x="0" y="0"/>
          <a:chExt cx="0" cy="0"/>
        </a:xfrm>
      </p:grpSpPr>
      <p:sp>
        <p:nvSpPr>
          <p:cNvPr id="153" name="Google Shape;153;g11bb26f517d_0_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4" name="Google Shape;154;g11bb26f517d_0_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B9C44557-ACBF-5063-FFBE-C882292844AC}"/>
            </a:ext>
          </a:extLst>
        </p:cNvPr>
        <p:cNvGrpSpPr/>
        <p:nvPr/>
      </p:nvGrpSpPr>
      <p:grpSpPr>
        <a:xfrm>
          <a:off x="0" y="0"/>
          <a:ext cx="0" cy="0"/>
          <a:chOff x="0" y="0"/>
          <a:chExt cx="0" cy="0"/>
        </a:xfrm>
      </p:grpSpPr>
      <p:sp>
        <p:nvSpPr>
          <p:cNvPr id="221" name="Google Shape;221;g2ccb1940624_0_6:notes">
            <a:extLst>
              <a:ext uri="{FF2B5EF4-FFF2-40B4-BE49-F238E27FC236}">
                <a16:creationId xmlns:a16="http://schemas.microsoft.com/office/drawing/2014/main" id="{104133E2-C32B-E617-A318-9352F775377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2ccb1940624_0_6:notes">
            <a:extLst>
              <a:ext uri="{FF2B5EF4-FFF2-40B4-BE49-F238E27FC236}">
                <a16:creationId xmlns:a16="http://schemas.microsoft.com/office/drawing/2014/main" id="{A881692B-0647-4A56-1F2A-BC9E9F130430}"/>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06214578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CA432786-091C-A11F-83B6-BCA21A49EE78}"/>
            </a:ext>
          </a:extLst>
        </p:cNvPr>
        <p:cNvGrpSpPr/>
        <p:nvPr/>
      </p:nvGrpSpPr>
      <p:grpSpPr>
        <a:xfrm>
          <a:off x="0" y="0"/>
          <a:ext cx="0" cy="0"/>
          <a:chOff x="0" y="0"/>
          <a:chExt cx="0" cy="0"/>
        </a:xfrm>
      </p:grpSpPr>
      <p:sp>
        <p:nvSpPr>
          <p:cNvPr id="221" name="Google Shape;221;g2ccb1940624_0_6:notes">
            <a:extLst>
              <a:ext uri="{FF2B5EF4-FFF2-40B4-BE49-F238E27FC236}">
                <a16:creationId xmlns:a16="http://schemas.microsoft.com/office/drawing/2014/main" id="{6726EBEC-DBFC-2232-DA98-11DEC3B6011A}"/>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2ccb1940624_0_6:notes">
            <a:extLst>
              <a:ext uri="{FF2B5EF4-FFF2-40B4-BE49-F238E27FC236}">
                <a16:creationId xmlns:a16="http://schemas.microsoft.com/office/drawing/2014/main" id="{9AFE33AF-DF74-4D2F-F259-C584DD546C4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50488405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70455F58-A88A-D7D2-B09A-D641E3B85D7D}"/>
            </a:ext>
          </a:extLst>
        </p:cNvPr>
        <p:cNvGrpSpPr/>
        <p:nvPr/>
      </p:nvGrpSpPr>
      <p:grpSpPr>
        <a:xfrm>
          <a:off x="0" y="0"/>
          <a:ext cx="0" cy="0"/>
          <a:chOff x="0" y="0"/>
          <a:chExt cx="0" cy="0"/>
        </a:xfrm>
      </p:grpSpPr>
      <p:sp>
        <p:nvSpPr>
          <p:cNvPr id="221" name="Google Shape;221;g2ccb1940624_0_6:notes">
            <a:extLst>
              <a:ext uri="{FF2B5EF4-FFF2-40B4-BE49-F238E27FC236}">
                <a16:creationId xmlns:a16="http://schemas.microsoft.com/office/drawing/2014/main" id="{2CC1DE0E-CB8D-2BD5-C82D-9CA964FFCB1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2ccb1940624_0_6:notes">
            <a:extLst>
              <a:ext uri="{FF2B5EF4-FFF2-40B4-BE49-F238E27FC236}">
                <a16:creationId xmlns:a16="http://schemas.microsoft.com/office/drawing/2014/main" id="{A72839A5-6CFE-15DE-9944-CE05DBC59CA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2669173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411A2C84-6CE0-EEA5-471E-AB37A1EBAC2B}"/>
            </a:ext>
          </a:extLst>
        </p:cNvPr>
        <p:cNvGrpSpPr/>
        <p:nvPr/>
      </p:nvGrpSpPr>
      <p:grpSpPr>
        <a:xfrm>
          <a:off x="0" y="0"/>
          <a:ext cx="0" cy="0"/>
          <a:chOff x="0" y="0"/>
          <a:chExt cx="0" cy="0"/>
        </a:xfrm>
      </p:grpSpPr>
      <p:sp>
        <p:nvSpPr>
          <p:cNvPr id="221" name="Google Shape;221;g2ccb1940624_0_6:notes">
            <a:extLst>
              <a:ext uri="{FF2B5EF4-FFF2-40B4-BE49-F238E27FC236}">
                <a16:creationId xmlns:a16="http://schemas.microsoft.com/office/drawing/2014/main" id="{9C3BF806-0504-1258-76BB-A81C5ADF94A6}"/>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2ccb1940624_0_6:notes">
            <a:extLst>
              <a:ext uri="{FF2B5EF4-FFF2-40B4-BE49-F238E27FC236}">
                <a16:creationId xmlns:a16="http://schemas.microsoft.com/office/drawing/2014/main" id="{A140EAB1-6A24-E79D-EAD2-EE525D4EFFB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6133733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2D25EA5F-7DF2-DA07-D226-C01FD4F4A948}"/>
            </a:ext>
          </a:extLst>
        </p:cNvPr>
        <p:cNvGrpSpPr/>
        <p:nvPr/>
      </p:nvGrpSpPr>
      <p:grpSpPr>
        <a:xfrm>
          <a:off x="0" y="0"/>
          <a:ext cx="0" cy="0"/>
          <a:chOff x="0" y="0"/>
          <a:chExt cx="0" cy="0"/>
        </a:xfrm>
      </p:grpSpPr>
      <p:sp>
        <p:nvSpPr>
          <p:cNvPr id="221" name="Google Shape;221;g2ccb1940624_0_6:notes">
            <a:extLst>
              <a:ext uri="{FF2B5EF4-FFF2-40B4-BE49-F238E27FC236}">
                <a16:creationId xmlns:a16="http://schemas.microsoft.com/office/drawing/2014/main" id="{8264AE46-640A-5DB0-BCFC-319C133450F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2ccb1940624_0_6:notes">
            <a:extLst>
              <a:ext uri="{FF2B5EF4-FFF2-40B4-BE49-F238E27FC236}">
                <a16:creationId xmlns:a16="http://schemas.microsoft.com/office/drawing/2014/main" id="{906873AC-B56C-66B7-3F8F-0E584E950DE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8056071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49688F2D-C83B-6139-441C-67DC536CF365}"/>
            </a:ext>
          </a:extLst>
        </p:cNvPr>
        <p:cNvGrpSpPr/>
        <p:nvPr/>
      </p:nvGrpSpPr>
      <p:grpSpPr>
        <a:xfrm>
          <a:off x="0" y="0"/>
          <a:ext cx="0" cy="0"/>
          <a:chOff x="0" y="0"/>
          <a:chExt cx="0" cy="0"/>
        </a:xfrm>
      </p:grpSpPr>
      <p:sp>
        <p:nvSpPr>
          <p:cNvPr id="221" name="Google Shape;221;g2ccb1940624_0_6:notes">
            <a:extLst>
              <a:ext uri="{FF2B5EF4-FFF2-40B4-BE49-F238E27FC236}">
                <a16:creationId xmlns:a16="http://schemas.microsoft.com/office/drawing/2014/main" id="{A49515C3-1B92-1F87-D176-B63E061AD2DE}"/>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2ccb1940624_0_6:notes">
            <a:extLst>
              <a:ext uri="{FF2B5EF4-FFF2-40B4-BE49-F238E27FC236}">
                <a16:creationId xmlns:a16="http://schemas.microsoft.com/office/drawing/2014/main" id="{96E51D1B-32FD-1434-2FB8-BFA77D313BC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970924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EAFED124-9BB1-9EF5-E1D6-7FD0812F1EA9}"/>
            </a:ext>
          </a:extLst>
        </p:cNvPr>
        <p:cNvGrpSpPr/>
        <p:nvPr/>
      </p:nvGrpSpPr>
      <p:grpSpPr>
        <a:xfrm>
          <a:off x="0" y="0"/>
          <a:ext cx="0" cy="0"/>
          <a:chOff x="0" y="0"/>
          <a:chExt cx="0" cy="0"/>
        </a:xfrm>
      </p:grpSpPr>
      <p:sp>
        <p:nvSpPr>
          <p:cNvPr id="221" name="Google Shape;221;g2ccb1940624_0_6:notes">
            <a:extLst>
              <a:ext uri="{FF2B5EF4-FFF2-40B4-BE49-F238E27FC236}">
                <a16:creationId xmlns:a16="http://schemas.microsoft.com/office/drawing/2014/main" id="{4A1438A5-DE52-7DD9-9EBC-245A0575EBB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2ccb1940624_0_6:notes">
            <a:extLst>
              <a:ext uri="{FF2B5EF4-FFF2-40B4-BE49-F238E27FC236}">
                <a16:creationId xmlns:a16="http://schemas.microsoft.com/office/drawing/2014/main" id="{D86EBEB5-9C53-0366-E68D-9FB3F23BD4FE}"/>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93229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4E8DFBAF-B5E0-8A1F-10BB-06BD601B7A5F}"/>
            </a:ext>
          </a:extLst>
        </p:cNvPr>
        <p:cNvGrpSpPr/>
        <p:nvPr/>
      </p:nvGrpSpPr>
      <p:grpSpPr>
        <a:xfrm>
          <a:off x="0" y="0"/>
          <a:ext cx="0" cy="0"/>
          <a:chOff x="0" y="0"/>
          <a:chExt cx="0" cy="0"/>
        </a:xfrm>
      </p:grpSpPr>
      <p:sp>
        <p:nvSpPr>
          <p:cNvPr id="221" name="Google Shape;221;g2ccb1940624_0_6:notes">
            <a:extLst>
              <a:ext uri="{FF2B5EF4-FFF2-40B4-BE49-F238E27FC236}">
                <a16:creationId xmlns:a16="http://schemas.microsoft.com/office/drawing/2014/main" id="{8DD6DE83-ECD9-3D97-5704-5A9A85C283EB}"/>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2ccb1940624_0_6:notes">
            <a:extLst>
              <a:ext uri="{FF2B5EF4-FFF2-40B4-BE49-F238E27FC236}">
                <a16:creationId xmlns:a16="http://schemas.microsoft.com/office/drawing/2014/main" id="{3EFC4B8E-A304-C818-93A5-C648A1282E6B}"/>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64876398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96B617FE-7598-85BA-F7C1-1C239B4F5623}"/>
            </a:ext>
          </a:extLst>
        </p:cNvPr>
        <p:cNvGrpSpPr/>
        <p:nvPr/>
      </p:nvGrpSpPr>
      <p:grpSpPr>
        <a:xfrm>
          <a:off x="0" y="0"/>
          <a:ext cx="0" cy="0"/>
          <a:chOff x="0" y="0"/>
          <a:chExt cx="0" cy="0"/>
        </a:xfrm>
      </p:grpSpPr>
      <p:sp>
        <p:nvSpPr>
          <p:cNvPr id="221" name="Google Shape;221;g2ccb1940624_0_6:notes">
            <a:extLst>
              <a:ext uri="{FF2B5EF4-FFF2-40B4-BE49-F238E27FC236}">
                <a16:creationId xmlns:a16="http://schemas.microsoft.com/office/drawing/2014/main" id="{CC80C186-363B-E23E-92E3-0FBF6B3803C1}"/>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2ccb1940624_0_6:notes">
            <a:extLst>
              <a:ext uri="{FF2B5EF4-FFF2-40B4-BE49-F238E27FC236}">
                <a16:creationId xmlns:a16="http://schemas.microsoft.com/office/drawing/2014/main" id="{28EF4F7A-B016-4F75-7562-FAF6442E122C}"/>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85398554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A7983CAB-6204-096A-E133-370DDF38A236}"/>
            </a:ext>
          </a:extLst>
        </p:cNvPr>
        <p:cNvGrpSpPr/>
        <p:nvPr/>
      </p:nvGrpSpPr>
      <p:grpSpPr>
        <a:xfrm>
          <a:off x="0" y="0"/>
          <a:ext cx="0" cy="0"/>
          <a:chOff x="0" y="0"/>
          <a:chExt cx="0" cy="0"/>
        </a:xfrm>
      </p:grpSpPr>
      <p:sp>
        <p:nvSpPr>
          <p:cNvPr id="221" name="Google Shape;221;g2ccb1940624_0_6:notes">
            <a:extLst>
              <a:ext uri="{FF2B5EF4-FFF2-40B4-BE49-F238E27FC236}">
                <a16:creationId xmlns:a16="http://schemas.microsoft.com/office/drawing/2014/main" id="{88481CE7-C2FA-B85B-8009-3B8DCE813618}"/>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2ccb1940624_0_6:notes">
            <a:extLst>
              <a:ext uri="{FF2B5EF4-FFF2-40B4-BE49-F238E27FC236}">
                <a16:creationId xmlns:a16="http://schemas.microsoft.com/office/drawing/2014/main" id="{68D8E498-9428-BA66-929E-95007D77FBC5}"/>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8124660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11bac9ab7f9_1_68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64" name="Google Shape;164;g11bac9ab7f9_1_68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9917AD68-12D7-79AC-B6A3-9C46EBA861B9}"/>
            </a:ext>
          </a:extLst>
        </p:cNvPr>
        <p:cNvGrpSpPr/>
        <p:nvPr/>
      </p:nvGrpSpPr>
      <p:grpSpPr>
        <a:xfrm>
          <a:off x="0" y="0"/>
          <a:ext cx="0" cy="0"/>
          <a:chOff x="0" y="0"/>
          <a:chExt cx="0" cy="0"/>
        </a:xfrm>
      </p:grpSpPr>
      <p:sp>
        <p:nvSpPr>
          <p:cNvPr id="221" name="Google Shape;221;g2ccb1940624_0_6:notes">
            <a:extLst>
              <a:ext uri="{FF2B5EF4-FFF2-40B4-BE49-F238E27FC236}">
                <a16:creationId xmlns:a16="http://schemas.microsoft.com/office/drawing/2014/main" id="{2D4EB2D2-C5E7-8FA1-5EBC-CFC76568AE1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2ccb1940624_0_6:notes">
            <a:extLst>
              <a:ext uri="{FF2B5EF4-FFF2-40B4-BE49-F238E27FC236}">
                <a16:creationId xmlns:a16="http://schemas.microsoft.com/office/drawing/2014/main" id="{004958DF-AA9A-8391-DBD8-EE327169E911}"/>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32437270"/>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ccb1940624_0_1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g2ccb1940624_0_1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a:extLst>
            <a:ext uri="{FF2B5EF4-FFF2-40B4-BE49-F238E27FC236}">
              <a16:creationId xmlns:a16="http://schemas.microsoft.com/office/drawing/2014/main" id="{1831A0CE-E0AA-1E24-110F-7A8DC4EEFBC3}"/>
            </a:ext>
          </a:extLst>
        </p:cNvPr>
        <p:cNvGrpSpPr/>
        <p:nvPr/>
      </p:nvGrpSpPr>
      <p:grpSpPr>
        <a:xfrm>
          <a:off x="0" y="0"/>
          <a:ext cx="0" cy="0"/>
          <a:chOff x="0" y="0"/>
          <a:chExt cx="0" cy="0"/>
        </a:xfrm>
      </p:grpSpPr>
      <p:sp>
        <p:nvSpPr>
          <p:cNvPr id="230" name="Google Shape;230;g2ccb1940624_0_12:notes">
            <a:extLst>
              <a:ext uri="{FF2B5EF4-FFF2-40B4-BE49-F238E27FC236}">
                <a16:creationId xmlns:a16="http://schemas.microsoft.com/office/drawing/2014/main" id="{642588A9-5DB9-83BD-1D5E-A1667C394C5C}"/>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g2ccb1940624_0_12:notes">
            <a:extLst>
              <a:ext uri="{FF2B5EF4-FFF2-40B4-BE49-F238E27FC236}">
                <a16:creationId xmlns:a16="http://schemas.microsoft.com/office/drawing/2014/main" id="{C3B88465-537F-51A3-5271-1ACD47C74E53}"/>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1741278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a:extLst>
            <a:ext uri="{FF2B5EF4-FFF2-40B4-BE49-F238E27FC236}">
              <a16:creationId xmlns:a16="http://schemas.microsoft.com/office/drawing/2014/main" id="{0EACF151-A2DE-5C23-2FE8-F50383886361}"/>
            </a:ext>
          </a:extLst>
        </p:cNvPr>
        <p:cNvGrpSpPr/>
        <p:nvPr/>
      </p:nvGrpSpPr>
      <p:grpSpPr>
        <a:xfrm>
          <a:off x="0" y="0"/>
          <a:ext cx="0" cy="0"/>
          <a:chOff x="0" y="0"/>
          <a:chExt cx="0" cy="0"/>
        </a:xfrm>
      </p:grpSpPr>
      <p:sp>
        <p:nvSpPr>
          <p:cNvPr id="230" name="Google Shape;230;g2ccb1940624_0_12:notes">
            <a:extLst>
              <a:ext uri="{FF2B5EF4-FFF2-40B4-BE49-F238E27FC236}">
                <a16:creationId xmlns:a16="http://schemas.microsoft.com/office/drawing/2014/main" id="{36FD90C6-E780-A695-7217-C9221A122009}"/>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g2ccb1940624_0_12:notes">
            <a:extLst>
              <a:ext uri="{FF2B5EF4-FFF2-40B4-BE49-F238E27FC236}">
                <a16:creationId xmlns:a16="http://schemas.microsoft.com/office/drawing/2014/main" id="{8DE40EC1-0870-80D8-B66F-9E030E2A57F7}"/>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37859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a:extLst>
            <a:ext uri="{FF2B5EF4-FFF2-40B4-BE49-F238E27FC236}">
              <a16:creationId xmlns:a16="http://schemas.microsoft.com/office/drawing/2014/main" id="{3F8A2D0E-AF44-7157-EBAD-A556A07CBE82}"/>
            </a:ext>
          </a:extLst>
        </p:cNvPr>
        <p:cNvGrpSpPr/>
        <p:nvPr/>
      </p:nvGrpSpPr>
      <p:grpSpPr>
        <a:xfrm>
          <a:off x="0" y="0"/>
          <a:ext cx="0" cy="0"/>
          <a:chOff x="0" y="0"/>
          <a:chExt cx="0" cy="0"/>
        </a:xfrm>
      </p:grpSpPr>
      <p:sp>
        <p:nvSpPr>
          <p:cNvPr id="230" name="Google Shape;230;g2ccb1940624_0_12:notes">
            <a:extLst>
              <a:ext uri="{FF2B5EF4-FFF2-40B4-BE49-F238E27FC236}">
                <a16:creationId xmlns:a16="http://schemas.microsoft.com/office/drawing/2014/main" id="{3DB54168-3B72-E2D1-EC78-5C282E842112}"/>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1" name="Google Shape;231;g2ccb1940624_0_12:notes">
            <a:extLst>
              <a:ext uri="{FF2B5EF4-FFF2-40B4-BE49-F238E27FC236}">
                <a16:creationId xmlns:a16="http://schemas.microsoft.com/office/drawing/2014/main" id="{8BF0A9B0-5647-7B3A-F981-DA481C77BF84}"/>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6642261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2ccb1940624_0_17: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37" name="Google Shape;237;g2ccb1940624_0_1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1"/>
        <p:cNvGrpSpPr/>
        <p:nvPr/>
      </p:nvGrpSpPr>
      <p:grpSpPr>
        <a:xfrm>
          <a:off x="0" y="0"/>
          <a:ext cx="0" cy="0"/>
          <a:chOff x="0" y="0"/>
          <a:chExt cx="0" cy="0"/>
        </a:xfrm>
      </p:grpSpPr>
      <p:sp>
        <p:nvSpPr>
          <p:cNvPr id="242" name="Google Shape;242;g2ccb1940624_0_22: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3" name="Google Shape;243;g2ccb1940624_0_22: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60864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p1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49" name="Google Shape;249;p1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p1: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1" name="Google Shape;171;p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cca9f35dc4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7" name="Google Shape;177;g2cca9f35dc4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2cca9f35dc4_0_11: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83" name="Google Shape;183;g2cca9f35dc4_0_11: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9"/>
        <p:cNvGrpSpPr/>
        <p:nvPr/>
      </p:nvGrpSpPr>
      <p:grpSpPr>
        <a:xfrm>
          <a:off x="0" y="0"/>
          <a:ext cx="0" cy="0"/>
          <a:chOff x="0" y="0"/>
          <a:chExt cx="0" cy="0"/>
        </a:xfrm>
      </p:grpSpPr>
      <p:sp>
        <p:nvSpPr>
          <p:cNvPr id="200" name="Google Shape;200;g2cdace36692_0_0: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01" name="Google Shape;201;g2cdace36692_0_0: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p:cNvGrpSpPr/>
        <p:nvPr/>
      </p:nvGrpSpPr>
      <p:grpSpPr>
        <a:xfrm>
          <a:off x="0" y="0"/>
          <a:ext cx="0" cy="0"/>
          <a:chOff x="0" y="0"/>
          <a:chExt cx="0" cy="0"/>
        </a:xfrm>
      </p:grpSpPr>
      <p:sp>
        <p:nvSpPr>
          <p:cNvPr id="221" name="Google Shape;221;g2ccb1940624_0_6: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2ccb1940624_0_6: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9CCD0A1A-2F6E-E8A2-556C-9F0DC096A7D7}"/>
            </a:ext>
          </a:extLst>
        </p:cNvPr>
        <p:cNvGrpSpPr/>
        <p:nvPr/>
      </p:nvGrpSpPr>
      <p:grpSpPr>
        <a:xfrm>
          <a:off x="0" y="0"/>
          <a:ext cx="0" cy="0"/>
          <a:chOff x="0" y="0"/>
          <a:chExt cx="0" cy="0"/>
        </a:xfrm>
      </p:grpSpPr>
      <p:sp>
        <p:nvSpPr>
          <p:cNvPr id="221" name="Google Shape;221;g2ccb1940624_0_6:notes">
            <a:extLst>
              <a:ext uri="{FF2B5EF4-FFF2-40B4-BE49-F238E27FC236}">
                <a16:creationId xmlns:a16="http://schemas.microsoft.com/office/drawing/2014/main" id="{151D1EAE-B8C8-8DCA-8BD6-CBB36A90AD8D}"/>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2ccb1940624_0_6:notes">
            <a:extLst>
              <a:ext uri="{FF2B5EF4-FFF2-40B4-BE49-F238E27FC236}">
                <a16:creationId xmlns:a16="http://schemas.microsoft.com/office/drawing/2014/main" id="{78CCF302-53AA-2563-6657-C9850124CD6F}"/>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7031917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0">
          <a:extLst>
            <a:ext uri="{FF2B5EF4-FFF2-40B4-BE49-F238E27FC236}">
              <a16:creationId xmlns:a16="http://schemas.microsoft.com/office/drawing/2014/main" id="{2B114E5B-F60B-82D0-191A-03099577DD46}"/>
            </a:ext>
          </a:extLst>
        </p:cNvPr>
        <p:cNvGrpSpPr/>
        <p:nvPr/>
      </p:nvGrpSpPr>
      <p:grpSpPr>
        <a:xfrm>
          <a:off x="0" y="0"/>
          <a:ext cx="0" cy="0"/>
          <a:chOff x="0" y="0"/>
          <a:chExt cx="0" cy="0"/>
        </a:xfrm>
      </p:grpSpPr>
      <p:sp>
        <p:nvSpPr>
          <p:cNvPr id="221" name="Google Shape;221;g2ccb1940624_0_6:notes">
            <a:extLst>
              <a:ext uri="{FF2B5EF4-FFF2-40B4-BE49-F238E27FC236}">
                <a16:creationId xmlns:a16="http://schemas.microsoft.com/office/drawing/2014/main" id="{B30D0CE4-DAC3-101E-21D6-8CFC592681B0}"/>
              </a:ext>
            </a:extLst>
          </p:cNvPr>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22" name="Google Shape;222;g2ccb1940624_0_6:notes">
            <a:extLst>
              <a:ext uri="{FF2B5EF4-FFF2-40B4-BE49-F238E27FC236}">
                <a16:creationId xmlns:a16="http://schemas.microsoft.com/office/drawing/2014/main" id="{D969FD95-643A-C259-07CD-4D1BD5DE1652}"/>
              </a:ext>
            </a:extLst>
          </p:cNvPr>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08157241"/>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5.png"/><Relationship Id="rId1" Type="http://schemas.openxmlformats.org/officeDocument/2006/relationships/slideMaster" Target="../slideMasters/slideMaster1.xml"/><Relationship Id="rId4" Type="http://schemas.openxmlformats.org/officeDocument/2006/relationships/image" Target="../media/image3.png"/></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Master" Target="../slideMasters/slideMaster1.xml"/><Relationship Id="rId4" Type="http://schemas.openxmlformats.org/officeDocument/2006/relationships/image" Target="../media/image8.png"/></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1_Custom Layout">
  <p:cSld name="1_Custom Layout">
    <p:spTree>
      <p:nvGrpSpPr>
        <p:cNvPr id="1" name="Shape 16"/>
        <p:cNvGrpSpPr/>
        <p:nvPr/>
      </p:nvGrpSpPr>
      <p:grpSpPr>
        <a:xfrm>
          <a:off x="0" y="0"/>
          <a:ext cx="0" cy="0"/>
          <a:chOff x="0" y="0"/>
          <a:chExt cx="0" cy="0"/>
        </a:xfrm>
      </p:grpSpPr>
      <p:pic>
        <p:nvPicPr>
          <p:cNvPr id="17" name="Google Shape;17;p34"/>
          <p:cNvPicPr preferRelativeResize="0"/>
          <p:nvPr/>
        </p:nvPicPr>
        <p:blipFill rotWithShape="1">
          <a:blip r:embed="rId2">
            <a:alphaModFix/>
          </a:blip>
          <a:srcRect/>
          <a:stretch/>
        </p:blipFill>
        <p:spPr>
          <a:xfrm>
            <a:off x="559185" y="0"/>
            <a:ext cx="2860964" cy="315884"/>
          </a:xfrm>
          <a:prstGeom prst="rect">
            <a:avLst/>
          </a:prstGeom>
          <a:noFill/>
          <a:ln>
            <a:noFill/>
          </a:ln>
        </p:spPr>
      </p:pic>
      <p:sp>
        <p:nvSpPr>
          <p:cNvPr id="18" name="Google Shape;18;p34"/>
          <p:cNvSpPr txBox="1">
            <a:spLocks noGrp="1"/>
          </p:cNvSpPr>
          <p:nvPr>
            <p:ph type="ctrTitle"/>
          </p:nvPr>
        </p:nvSpPr>
        <p:spPr>
          <a:xfrm>
            <a:off x="1697669" y="3351966"/>
            <a:ext cx="7200000" cy="108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000000"/>
              </a:buClr>
              <a:buSzPts val="4000"/>
              <a:buFont typeface="Montserrat ExtraBold"/>
              <a:buNone/>
              <a:defRPr sz="4000">
                <a:solidFill>
                  <a:srgbClr val="000000"/>
                </a:solidFill>
                <a:latin typeface="Montserrat ExtraBold"/>
                <a:ea typeface="Montserrat ExtraBold"/>
                <a:cs typeface="Montserrat ExtraBold"/>
                <a:sym typeface="Montserrat ExtraBold"/>
              </a:defRPr>
            </a:lvl1pPr>
            <a:lvl2pPr lvl="1" algn="ctr">
              <a:lnSpc>
                <a:spcPct val="100000"/>
              </a:lnSpc>
              <a:spcBef>
                <a:spcPts val="0"/>
              </a:spcBef>
              <a:spcAft>
                <a:spcPts val="0"/>
              </a:spcAft>
              <a:buClr>
                <a:srgbClr val="000000"/>
              </a:buClr>
              <a:buSzPts val="5200"/>
              <a:buNone/>
              <a:defRPr sz="5200">
                <a:solidFill>
                  <a:srgbClr val="000000"/>
                </a:solidFill>
              </a:defRPr>
            </a:lvl2pPr>
            <a:lvl3pPr lvl="2" algn="ctr">
              <a:lnSpc>
                <a:spcPct val="100000"/>
              </a:lnSpc>
              <a:spcBef>
                <a:spcPts val="0"/>
              </a:spcBef>
              <a:spcAft>
                <a:spcPts val="0"/>
              </a:spcAft>
              <a:buClr>
                <a:srgbClr val="000000"/>
              </a:buClr>
              <a:buSzPts val="5200"/>
              <a:buNone/>
              <a:defRPr sz="5200">
                <a:solidFill>
                  <a:srgbClr val="000000"/>
                </a:solidFill>
              </a:defRPr>
            </a:lvl3pPr>
            <a:lvl4pPr lvl="3" algn="ctr">
              <a:lnSpc>
                <a:spcPct val="100000"/>
              </a:lnSpc>
              <a:spcBef>
                <a:spcPts val="0"/>
              </a:spcBef>
              <a:spcAft>
                <a:spcPts val="0"/>
              </a:spcAft>
              <a:buClr>
                <a:srgbClr val="000000"/>
              </a:buClr>
              <a:buSzPts val="5200"/>
              <a:buNone/>
              <a:defRPr sz="5200">
                <a:solidFill>
                  <a:srgbClr val="000000"/>
                </a:solidFill>
              </a:defRPr>
            </a:lvl4pPr>
            <a:lvl5pPr lvl="4" algn="ctr">
              <a:lnSpc>
                <a:spcPct val="100000"/>
              </a:lnSpc>
              <a:spcBef>
                <a:spcPts val="0"/>
              </a:spcBef>
              <a:spcAft>
                <a:spcPts val="0"/>
              </a:spcAft>
              <a:buClr>
                <a:srgbClr val="000000"/>
              </a:buClr>
              <a:buSzPts val="5200"/>
              <a:buNone/>
              <a:defRPr sz="5200">
                <a:solidFill>
                  <a:srgbClr val="000000"/>
                </a:solidFill>
              </a:defRPr>
            </a:lvl5pPr>
            <a:lvl6pPr lvl="5" algn="ctr">
              <a:lnSpc>
                <a:spcPct val="100000"/>
              </a:lnSpc>
              <a:spcBef>
                <a:spcPts val="0"/>
              </a:spcBef>
              <a:spcAft>
                <a:spcPts val="0"/>
              </a:spcAft>
              <a:buClr>
                <a:srgbClr val="000000"/>
              </a:buClr>
              <a:buSzPts val="5200"/>
              <a:buNone/>
              <a:defRPr sz="5200">
                <a:solidFill>
                  <a:srgbClr val="000000"/>
                </a:solidFill>
              </a:defRPr>
            </a:lvl6pPr>
            <a:lvl7pPr lvl="6" algn="ctr">
              <a:lnSpc>
                <a:spcPct val="100000"/>
              </a:lnSpc>
              <a:spcBef>
                <a:spcPts val="0"/>
              </a:spcBef>
              <a:spcAft>
                <a:spcPts val="0"/>
              </a:spcAft>
              <a:buClr>
                <a:srgbClr val="000000"/>
              </a:buClr>
              <a:buSzPts val="5200"/>
              <a:buNone/>
              <a:defRPr sz="5200">
                <a:solidFill>
                  <a:srgbClr val="000000"/>
                </a:solidFill>
              </a:defRPr>
            </a:lvl7pPr>
            <a:lvl8pPr lvl="7" algn="ctr">
              <a:lnSpc>
                <a:spcPct val="100000"/>
              </a:lnSpc>
              <a:spcBef>
                <a:spcPts val="0"/>
              </a:spcBef>
              <a:spcAft>
                <a:spcPts val="0"/>
              </a:spcAft>
              <a:buClr>
                <a:srgbClr val="000000"/>
              </a:buClr>
              <a:buSzPts val="5200"/>
              <a:buNone/>
              <a:defRPr sz="5200">
                <a:solidFill>
                  <a:srgbClr val="000000"/>
                </a:solidFill>
              </a:defRPr>
            </a:lvl8pPr>
            <a:lvl9pPr lvl="8" algn="ctr">
              <a:lnSpc>
                <a:spcPct val="100000"/>
              </a:lnSpc>
              <a:spcBef>
                <a:spcPts val="0"/>
              </a:spcBef>
              <a:spcAft>
                <a:spcPts val="0"/>
              </a:spcAft>
              <a:buClr>
                <a:srgbClr val="000000"/>
              </a:buClr>
              <a:buSzPts val="5200"/>
              <a:buNone/>
              <a:defRPr sz="5200">
                <a:solidFill>
                  <a:srgbClr val="000000"/>
                </a:solidFill>
              </a:defRPr>
            </a:lvl9pPr>
          </a:lstStyle>
          <a:p>
            <a:endParaRPr/>
          </a:p>
        </p:txBody>
      </p:sp>
      <p:sp>
        <p:nvSpPr>
          <p:cNvPr id="19" name="Google Shape;19;p34"/>
          <p:cNvSpPr txBox="1">
            <a:spLocks noGrp="1"/>
          </p:cNvSpPr>
          <p:nvPr>
            <p:ph type="subTitle" idx="1"/>
          </p:nvPr>
        </p:nvSpPr>
        <p:spPr>
          <a:xfrm>
            <a:off x="1697669" y="4071966"/>
            <a:ext cx="5041797" cy="360000"/>
          </a:xfrm>
          <a:prstGeom prst="rect">
            <a:avLst/>
          </a:prstGeom>
          <a:noFill/>
          <a:ln>
            <a:noFill/>
          </a:ln>
        </p:spPr>
        <p:txBody>
          <a:bodyPr spcFirstLastPara="1" wrap="square" lIns="0" tIns="0" rIns="0" bIns="0" anchor="t" anchorCtr="0">
            <a:noAutofit/>
          </a:bodyPr>
          <a:lstStyle>
            <a:lvl1pPr lvl="0" algn="l">
              <a:lnSpc>
                <a:spcPct val="90000"/>
              </a:lnSpc>
              <a:spcBef>
                <a:spcPts val="0"/>
              </a:spcBef>
              <a:spcAft>
                <a:spcPts val="0"/>
              </a:spcAft>
              <a:buClr>
                <a:srgbClr val="AEABAB"/>
              </a:buClr>
              <a:buSzPts val="2800"/>
              <a:buNone/>
              <a:defRPr>
                <a:solidFill>
                  <a:srgbClr val="AEABAB"/>
                </a:solidFill>
                <a:latin typeface="Montserrat Medium"/>
                <a:ea typeface="Montserrat Medium"/>
                <a:cs typeface="Montserrat Medium"/>
                <a:sym typeface="Montserrat Medium"/>
              </a:defRPr>
            </a:lvl1pPr>
            <a:lvl2pPr lvl="1" algn="l">
              <a:lnSpc>
                <a:spcPct val="90000"/>
              </a:lnSpc>
              <a:spcBef>
                <a:spcPts val="1600"/>
              </a:spcBef>
              <a:spcAft>
                <a:spcPts val="0"/>
              </a:spcAft>
              <a:buClr>
                <a:schemeClr val="dk1"/>
              </a:buClr>
              <a:buSzPts val="2400"/>
              <a:buNone/>
              <a:defRPr/>
            </a:lvl2pPr>
            <a:lvl3pPr lvl="2" algn="l">
              <a:lnSpc>
                <a:spcPct val="90000"/>
              </a:lnSpc>
              <a:spcBef>
                <a:spcPts val="1600"/>
              </a:spcBef>
              <a:spcAft>
                <a:spcPts val="0"/>
              </a:spcAft>
              <a:buClr>
                <a:schemeClr val="dk1"/>
              </a:buClr>
              <a:buSzPts val="2000"/>
              <a:buNone/>
              <a:defRPr/>
            </a:lvl3pPr>
            <a:lvl4pPr lvl="3" algn="l">
              <a:lnSpc>
                <a:spcPct val="90000"/>
              </a:lnSpc>
              <a:spcBef>
                <a:spcPts val="1600"/>
              </a:spcBef>
              <a:spcAft>
                <a:spcPts val="0"/>
              </a:spcAft>
              <a:buClr>
                <a:schemeClr val="dk1"/>
              </a:buClr>
              <a:buSzPts val="1800"/>
              <a:buNone/>
              <a:defRPr/>
            </a:lvl4pPr>
            <a:lvl5pPr lvl="4" algn="l">
              <a:lnSpc>
                <a:spcPct val="90000"/>
              </a:lnSpc>
              <a:spcBef>
                <a:spcPts val="1600"/>
              </a:spcBef>
              <a:spcAft>
                <a:spcPts val="0"/>
              </a:spcAft>
              <a:buClr>
                <a:schemeClr val="dk1"/>
              </a:buClr>
              <a:buSzPts val="1800"/>
              <a:buNone/>
              <a:defRPr/>
            </a:lvl5pPr>
            <a:lvl6pPr lvl="5" algn="l">
              <a:lnSpc>
                <a:spcPct val="90000"/>
              </a:lnSpc>
              <a:spcBef>
                <a:spcPts val="1600"/>
              </a:spcBef>
              <a:spcAft>
                <a:spcPts val="0"/>
              </a:spcAft>
              <a:buClr>
                <a:schemeClr val="dk1"/>
              </a:buClr>
              <a:buSzPts val="1800"/>
              <a:buNone/>
              <a:defRPr/>
            </a:lvl6pPr>
            <a:lvl7pPr lvl="6" algn="l">
              <a:lnSpc>
                <a:spcPct val="90000"/>
              </a:lnSpc>
              <a:spcBef>
                <a:spcPts val="1600"/>
              </a:spcBef>
              <a:spcAft>
                <a:spcPts val="0"/>
              </a:spcAft>
              <a:buClr>
                <a:schemeClr val="dk1"/>
              </a:buClr>
              <a:buSzPts val="1800"/>
              <a:buNone/>
              <a:defRPr/>
            </a:lvl7pPr>
            <a:lvl8pPr lvl="7" algn="l">
              <a:lnSpc>
                <a:spcPct val="90000"/>
              </a:lnSpc>
              <a:spcBef>
                <a:spcPts val="1600"/>
              </a:spcBef>
              <a:spcAft>
                <a:spcPts val="0"/>
              </a:spcAft>
              <a:buClr>
                <a:schemeClr val="dk1"/>
              </a:buClr>
              <a:buSzPts val="1800"/>
              <a:buNone/>
              <a:defRPr/>
            </a:lvl8pPr>
            <a:lvl9pPr lvl="8" algn="l">
              <a:lnSpc>
                <a:spcPct val="90000"/>
              </a:lnSpc>
              <a:spcBef>
                <a:spcPts val="1600"/>
              </a:spcBef>
              <a:spcAft>
                <a:spcPts val="1600"/>
              </a:spcAft>
              <a:buClr>
                <a:schemeClr val="dk1"/>
              </a:buClr>
              <a:buSzPts val="1800"/>
              <a:buNone/>
              <a:defRPr/>
            </a:lvl9pPr>
          </a:lstStyle>
          <a:p>
            <a:endParaRPr/>
          </a:p>
        </p:txBody>
      </p:sp>
      <p:pic>
        <p:nvPicPr>
          <p:cNvPr id="20" name="Google Shape;20;p34"/>
          <p:cNvPicPr preferRelativeResize="0"/>
          <p:nvPr/>
        </p:nvPicPr>
        <p:blipFill rotWithShape="1">
          <a:blip r:embed="rId3">
            <a:alphaModFix/>
          </a:blip>
          <a:srcRect/>
          <a:stretch/>
        </p:blipFill>
        <p:spPr>
          <a:xfrm>
            <a:off x="9349810" y="1223962"/>
            <a:ext cx="4438650" cy="4410075"/>
          </a:xfrm>
          <a:prstGeom prst="rect">
            <a:avLst/>
          </a:prstGeom>
          <a:noFill/>
          <a:ln>
            <a:noFill/>
          </a:ln>
        </p:spPr>
      </p:pic>
      <p:sp>
        <p:nvSpPr>
          <p:cNvPr id="21" name="Google Shape;21;p34"/>
          <p:cNvSpPr/>
          <p:nvPr/>
        </p:nvSpPr>
        <p:spPr>
          <a:xfrm rot="5400000">
            <a:off x="-307571" y="2821864"/>
            <a:ext cx="1446414" cy="831272"/>
          </a:xfrm>
          <a:prstGeom prst="triangle">
            <a:avLst>
              <a:gd name="adj" fmla="val 50000"/>
            </a:avLst>
          </a:prstGeom>
          <a:solidFill>
            <a:srgbClr val="BE27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sp>
        <p:nvSpPr>
          <p:cNvPr id="22" name="Google Shape;22;p34"/>
          <p:cNvSpPr txBox="1">
            <a:spLocks noGrp="1"/>
          </p:cNvSpPr>
          <p:nvPr>
            <p:ph type="body" idx="2"/>
          </p:nvPr>
        </p:nvSpPr>
        <p:spPr>
          <a:xfrm>
            <a:off x="1562203" y="1974293"/>
            <a:ext cx="2978527" cy="1080000"/>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C00000"/>
              </a:buClr>
              <a:buSzPts val="9600"/>
              <a:buNone/>
              <a:defRPr sz="9600" b="0">
                <a:solidFill>
                  <a:srgbClr val="C00000"/>
                </a:solidFill>
                <a:latin typeface="Montserrat ExtraBold"/>
                <a:ea typeface="Montserrat ExtraBold"/>
                <a:cs typeface="Montserrat ExtraBold"/>
                <a:sym typeface="Montserrat ExtraBold"/>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23" name="Google Shape;23;p34"/>
          <p:cNvPicPr preferRelativeResize="0"/>
          <p:nvPr/>
        </p:nvPicPr>
        <p:blipFill rotWithShape="1">
          <a:blip r:embed="rId4">
            <a:alphaModFix/>
          </a:blip>
          <a:srcRect/>
          <a:stretch/>
        </p:blipFill>
        <p:spPr>
          <a:xfrm>
            <a:off x="4855325" y="5268225"/>
            <a:ext cx="2040576" cy="99537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1_Blank" type="blank">
  <p:cSld name="BLANK">
    <p:spTree>
      <p:nvGrpSpPr>
        <p:cNvPr id="1" name="Shape 87"/>
        <p:cNvGrpSpPr/>
        <p:nvPr/>
      </p:nvGrpSpPr>
      <p:grpSpPr>
        <a:xfrm>
          <a:off x="0" y="0"/>
          <a:ext cx="0" cy="0"/>
          <a:chOff x="0" y="0"/>
          <a:chExt cx="0" cy="0"/>
        </a:xfrm>
      </p:grpSpPr>
      <p:pic>
        <p:nvPicPr>
          <p:cNvPr id="88" name="Google Shape;88;p41"/>
          <p:cNvPicPr preferRelativeResize="0"/>
          <p:nvPr/>
        </p:nvPicPr>
        <p:blipFill rotWithShape="1">
          <a:blip r:embed="rId2">
            <a:alphaModFix/>
          </a:blip>
          <a:srcRect/>
          <a:stretch/>
        </p:blipFill>
        <p:spPr>
          <a:xfrm>
            <a:off x="11087100" y="5837237"/>
            <a:ext cx="1104900" cy="1038225"/>
          </a:xfrm>
          <a:prstGeom prst="rect">
            <a:avLst/>
          </a:prstGeom>
          <a:noFill/>
          <a:ln>
            <a:noFill/>
          </a:ln>
        </p:spPr>
      </p:pic>
      <p:sp>
        <p:nvSpPr>
          <p:cNvPr id="89" name="Google Shape;89;p41"/>
          <p:cNvSpPr txBox="1"/>
          <p:nvPr/>
        </p:nvSpPr>
        <p:spPr>
          <a:xfrm>
            <a:off x="11546379" y="6356350"/>
            <a:ext cx="45581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1" i="0" u="none" strike="noStrike" cap="none">
                <a:solidFill>
                  <a:schemeClr val="lt1"/>
                </a:solidFill>
                <a:latin typeface="Montserrat"/>
                <a:ea typeface="Montserrat"/>
                <a:cs typeface="Montserrat"/>
                <a:sym typeface="Montserrat"/>
              </a:rPr>
              <a:t>‹#›</a:t>
            </a:fld>
            <a:endParaRPr sz="1200" b="1" i="0" u="none" strike="noStrike" cap="none">
              <a:solidFill>
                <a:schemeClr val="lt1"/>
              </a:solidFill>
              <a:latin typeface="Montserrat"/>
              <a:ea typeface="Montserrat"/>
              <a:cs typeface="Montserrat"/>
              <a:sym typeface="Montserrat"/>
            </a:endParaRPr>
          </a:p>
        </p:txBody>
      </p:sp>
      <p:pic>
        <p:nvPicPr>
          <p:cNvPr id="90" name="Google Shape;90;p41"/>
          <p:cNvPicPr preferRelativeResize="0"/>
          <p:nvPr/>
        </p:nvPicPr>
        <p:blipFill rotWithShape="1">
          <a:blip r:embed="rId3">
            <a:alphaModFix/>
          </a:blip>
          <a:srcRect/>
          <a:stretch/>
        </p:blipFill>
        <p:spPr>
          <a:xfrm>
            <a:off x="9898625" y="326475"/>
            <a:ext cx="1856773" cy="90572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p:cSld name="Blank">
    <p:spTree>
      <p:nvGrpSpPr>
        <p:cNvPr id="1" name="Shape 91"/>
        <p:cNvGrpSpPr/>
        <p:nvPr/>
      </p:nvGrpSpPr>
      <p:grpSpPr>
        <a:xfrm>
          <a:off x="0" y="0"/>
          <a:ext cx="0" cy="0"/>
          <a:chOff x="0" y="0"/>
          <a:chExt cx="0" cy="0"/>
        </a:xfrm>
      </p:grpSpPr>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1_Title Slide">
  <p:cSld name="1_Title Slide">
    <p:spTree>
      <p:nvGrpSpPr>
        <p:cNvPr id="1" name="Shape 92"/>
        <p:cNvGrpSpPr/>
        <p:nvPr/>
      </p:nvGrpSpPr>
      <p:grpSpPr>
        <a:xfrm>
          <a:off x="0" y="0"/>
          <a:ext cx="0" cy="0"/>
          <a:chOff x="0" y="0"/>
          <a:chExt cx="0" cy="0"/>
        </a:xfrm>
      </p:grpSpPr>
      <p:pic>
        <p:nvPicPr>
          <p:cNvPr id="93" name="Google Shape;93;p31"/>
          <p:cNvPicPr preferRelativeResize="0"/>
          <p:nvPr/>
        </p:nvPicPr>
        <p:blipFill rotWithShape="1">
          <a:blip r:embed="rId2">
            <a:alphaModFix/>
          </a:blip>
          <a:srcRect/>
          <a:stretch/>
        </p:blipFill>
        <p:spPr>
          <a:xfrm>
            <a:off x="0" y="-59085"/>
            <a:ext cx="12534822" cy="6959104"/>
          </a:xfrm>
          <a:prstGeom prst="rect">
            <a:avLst/>
          </a:prstGeom>
          <a:noFill/>
          <a:ln>
            <a:noFill/>
          </a:ln>
        </p:spPr>
      </p:pic>
      <p:sp>
        <p:nvSpPr>
          <p:cNvPr id="94" name="Google Shape;94;p31"/>
          <p:cNvSpPr txBox="1">
            <a:spLocks noGrp="1"/>
          </p:cNvSpPr>
          <p:nvPr>
            <p:ph type="ctrTitle"/>
          </p:nvPr>
        </p:nvSpPr>
        <p:spPr>
          <a:xfrm>
            <a:off x="2594340" y="3145331"/>
            <a:ext cx="7558961" cy="1515588"/>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lt1"/>
              </a:buClr>
              <a:buSzPts val="3600"/>
              <a:buFont typeface="Montserrat Black"/>
              <a:buNone/>
              <a:defRPr sz="3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5" name="Google Shape;95;p31"/>
          <p:cNvSpPr txBox="1">
            <a:spLocks noGrp="1"/>
          </p:cNvSpPr>
          <p:nvPr>
            <p:ph type="subTitle" idx="1"/>
          </p:nvPr>
        </p:nvSpPr>
        <p:spPr>
          <a:xfrm>
            <a:off x="2594340" y="4372481"/>
            <a:ext cx="7558961" cy="130083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1600"/>
              <a:buNone/>
              <a:defRPr sz="16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96" name="Google Shape;96;p31"/>
          <p:cNvPicPr preferRelativeResize="0"/>
          <p:nvPr/>
        </p:nvPicPr>
        <p:blipFill rotWithShape="1">
          <a:blip r:embed="rId3">
            <a:alphaModFix/>
          </a:blip>
          <a:srcRect/>
          <a:stretch/>
        </p:blipFill>
        <p:spPr>
          <a:xfrm>
            <a:off x="10394571" y="1362499"/>
            <a:ext cx="4280502" cy="4258551"/>
          </a:xfrm>
          <a:prstGeom prst="rect">
            <a:avLst/>
          </a:prstGeom>
          <a:noFill/>
          <a:ln>
            <a:noFill/>
          </a:ln>
        </p:spPr>
      </p:pic>
      <p:pic>
        <p:nvPicPr>
          <p:cNvPr id="97" name="Google Shape;97;p31"/>
          <p:cNvPicPr preferRelativeResize="0"/>
          <p:nvPr/>
        </p:nvPicPr>
        <p:blipFill rotWithShape="1">
          <a:blip r:embed="rId3">
            <a:alphaModFix/>
          </a:blip>
          <a:srcRect/>
          <a:stretch/>
        </p:blipFill>
        <p:spPr>
          <a:xfrm>
            <a:off x="-2241803" y="1422897"/>
            <a:ext cx="4280502" cy="4258551"/>
          </a:xfrm>
          <a:prstGeom prst="rect">
            <a:avLst/>
          </a:prstGeom>
          <a:noFill/>
          <a:ln>
            <a:noFill/>
          </a:ln>
        </p:spPr>
      </p:pic>
      <p:pic>
        <p:nvPicPr>
          <p:cNvPr id="98" name="Google Shape;98;p31"/>
          <p:cNvPicPr preferRelativeResize="0"/>
          <p:nvPr/>
        </p:nvPicPr>
        <p:blipFill rotWithShape="1">
          <a:blip r:embed="rId4">
            <a:alphaModFix/>
          </a:blip>
          <a:srcRect/>
          <a:stretch/>
        </p:blipFill>
        <p:spPr>
          <a:xfrm>
            <a:off x="5210423" y="2015275"/>
            <a:ext cx="2012426" cy="9816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p:cSld name="Section Header">
    <p:spTree>
      <p:nvGrpSpPr>
        <p:cNvPr id="1" name="Shape 99"/>
        <p:cNvGrpSpPr/>
        <p:nvPr/>
      </p:nvGrpSpPr>
      <p:grpSpPr>
        <a:xfrm>
          <a:off x="0" y="0"/>
          <a:ext cx="0" cy="0"/>
          <a:chOff x="0" y="0"/>
          <a:chExt cx="0" cy="0"/>
        </a:xfrm>
      </p:grpSpPr>
      <p:pic>
        <p:nvPicPr>
          <p:cNvPr id="100" name="Google Shape;100;p33"/>
          <p:cNvPicPr preferRelativeResize="0"/>
          <p:nvPr/>
        </p:nvPicPr>
        <p:blipFill rotWithShape="1">
          <a:blip r:embed="rId2">
            <a:alphaModFix/>
          </a:blip>
          <a:srcRect/>
          <a:stretch/>
        </p:blipFill>
        <p:spPr>
          <a:xfrm>
            <a:off x="-160713" y="0"/>
            <a:ext cx="12352713" cy="6858000"/>
          </a:xfrm>
          <a:prstGeom prst="rect">
            <a:avLst/>
          </a:prstGeom>
          <a:noFill/>
          <a:ln>
            <a:noFill/>
          </a:ln>
        </p:spPr>
      </p:pic>
      <p:sp>
        <p:nvSpPr>
          <p:cNvPr id="101" name="Google Shape;101;p33"/>
          <p:cNvSpPr txBox="1">
            <a:spLocks noGrp="1"/>
          </p:cNvSpPr>
          <p:nvPr>
            <p:ph type="title"/>
          </p:nvPr>
        </p:nvSpPr>
        <p:spPr>
          <a:xfrm rot="5400000">
            <a:off x="-1225840" y="973773"/>
            <a:ext cx="4164099" cy="184542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6000"/>
              <a:buFont typeface="Montserrat Black"/>
              <a:buNone/>
              <a:defRPr sz="6000" b="1">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02" name="Google Shape;102;p33"/>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
        <p:nvSpPr>
          <p:cNvPr id="103" name="Google Shape;103;p33"/>
          <p:cNvSpPr txBox="1">
            <a:spLocks noGrp="1"/>
          </p:cNvSpPr>
          <p:nvPr>
            <p:ph type="body" idx="1"/>
          </p:nvPr>
        </p:nvSpPr>
        <p:spPr>
          <a:xfrm>
            <a:off x="2394064" y="2759840"/>
            <a:ext cx="1122220" cy="113881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6000"/>
              <a:buFont typeface="Montserrat"/>
              <a:buNone/>
              <a:defRPr sz="6000" b="1">
                <a:solidFill>
                  <a:schemeClr val="lt1"/>
                </a:solidFill>
              </a:defRPr>
            </a:lvl1pPr>
            <a:lvl2pPr marL="914400" lvl="1" indent="-482600" algn="l">
              <a:lnSpc>
                <a:spcPct val="90000"/>
              </a:lnSpc>
              <a:spcBef>
                <a:spcPts val="500"/>
              </a:spcBef>
              <a:spcAft>
                <a:spcPts val="0"/>
              </a:spcAft>
              <a:buClr>
                <a:schemeClr val="lt1"/>
              </a:buClr>
              <a:buSzPts val="4000"/>
              <a:buChar char="•"/>
              <a:defRPr sz="4000" b="1">
                <a:solidFill>
                  <a:schemeClr val="lt1"/>
                </a:solidFill>
              </a:defRPr>
            </a:lvl2pPr>
            <a:lvl3pPr marL="1371600" lvl="2" indent="-482600" algn="l">
              <a:lnSpc>
                <a:spcPct val="90000"/>
              </a:lnSpc>
              <a:spcBef>
                <a:spcPts val="500"/>
              </a:spcBef>
              <a:spcAft>
                <a:spcPts val="0"/>
              </a:spcAft>
              <a:buClr>
                <a:schemeClr val="lt1"/>
              </a:buClr>
              <a:buSzPts val="4000"/>
              <a:buChar char="•"/>
              <a:defRPr sz="4000" b="1">
                <a:solidFill>
                  <a:schemeClr val="lt1"/>
                </a:solidFill>
              </a:defRPr>
            </a:lvl3pPr>
            <a:lvl4pPr marL="1828800" lvl="3" indent="-482600" algn="l">
              <a:lnSpc>
                <a:spcPct val="90000"/>
              </a:lnSpc>
              <a:spcBef>
                <a:spcPts val="500"/>
              </a:spcBef>
              <a:spcAft>
                <a:spcPts val="0"/>
              </a:spcAft>
              <a:buClr>
                <a:schemeClr val="lt1"/>
              </a:buClr>
              <a:buSzPts val="4000"/>
              <a:buChar char="•"/>
              <a:defRPr sz="4000" b="1">
                <a:solidFill>
                  <a:schemeClr val="lt1"/>
                </a:solidFill>
              </a:defRPr>
            </a:lvl4pPr>
            <a:lvl5pPr marL="2286000" lvl="4" indent="-482600" algn="l">
              <a:lnSpc>
                <a:spcPct val="90000"/>
              </a:lnSpc>
              <a:spcBef>
                <a:spcPts val="500"/>
              </a:spcBef>
              <a:spcAft>
                <a:spcPts val="0"/>
              </a:spcAft>
              <a:buClr>
                <a:schemeClr val="lt1"/>
              </a:buClr>
              <a:buSzPts val="4000"/>
              <a:buChar char="•"/>
              <a:defRPr sz="4000" b="1">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4" name="Google Shape;104;p33"/>
          <p:cNvSpPr txBox="1">
            <a:spLocks noGrp="1"/>
          </p:cNvSpPr>
          <p:nvPr>
            <p:ph type="body" idx="2"/>
          </p:nvPr>
        </p:nvSpPr>
        <p:spPr>
          <a:xfrm>
            <a:off x="3516284" y="2888427"/>
            <a:ext cx="2733675" cy="54057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000"/>
              <a:buFont typeface="Montserrat"/>
              <a:buNone/>
              <a:defRPr sz="2000" b="1">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5" name="Google Shape;105;p33"/>
          <p:cNvSpPr txBox="1">
            <a:spLocks noGrp="1"/>
          </p:cNvSpPr>
          <p:nvPr>
            <p:ph type="body" idx="3"/>
          </p:nvPr>
        </p:nvSpPr>
        <p:spPr>
          <a:xfrm>
            <a:off x="2310942" y="4349625"/>
            <a:ext cx="1205342" cy="113881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6000"/>
              <a:buFont typeface="Montserrat"/>
              <a:buNone/>
              <a:defRPr sz="6000" b="1">
                <a:solidFill>
                  <a:schemeClr val="lt1"/>
                </a:solidFill>
              </a:defRPr>
            </a:lvl1pPr>
            <a:lvl2pPr marL="914400" lvl="1" indent="-482600" algn="l">
              <a:lnSpc>
                <a:spcPct val="90000"/>
              </a:lnSpc>
              <a:spcBef>
                <a:spcPts val="500"/>
              </a:spcBef>
              <a:spcAft>
                <a:spcPts val="0"/>
              </a:spcAft>
              <a:buClr>
                <a:schemeClr val="lt1"/>
              </a:buClr>
              <a:buSzPts val="4000"/>
              <a:buChar char="•"/>
              <a:defRPr sz="4000" b="1">
                <a:solidFill>
                  <a:schemeClr val="lt1"/>
                </a:solidFill>
              </a:defRPr>
            </a:lvl2pPr>
            <a:lvl3pPr marL="1371600" lvl="2" indent="-482600" algn="l">
              <a:lnSpc>
                <a:spcPct val="90000"/>
              </a:lnSpc>
              <a:spcBef>
                <a:spcPts val="500"/>
              </a:spcBef>
              <a:spcAft>
                <a:spcPts val="0"/>
              </a:spcAft>
              <a:buClr>
                <a:schemeClr val="lt1"/>
              </a:buClr>
              <a:buSzPts val="4000"/>
              <a:buChar char="•"/>
              <a:defRPr sz="4000" b="1">
                <a:solidFill>
                  <a:schemeClr val="lt1"/>
                </a:solidFill>
              </a:defRPr>
            </a:lvl3pPr>
            <a:lvl4pPr marL="1828800" lvl="3" indent="-482600" algn="l">
              <a:lnSpc>
                <a:spcPct val="90000"/>
              </a:lnSpc>
              <a:spcBef>
                <a:spcPts val="500"/>
              </a:spcBef>
              <a:spcAft>
                <a:spcPts val="0"/>
              </a:spcAft>
              <a:buClr>
                <a:schemeClr val="lt1"/>
              </a:buClr>
              <a:buSzPts val="4000"/>
              <a:buChar char="•"/>
              <a:defRPr sz="4000" b="1">
                <a:solidFill>
                  <a:schemeClr val="lt1"/>
                </a:solidFill>
              </a:defRPr>
            </a:lvl4pPr>
            <a:lvl5pPr marL="2286000" lvl="4" indent="-482600" algn="l">
              <a:lnSpc>
                <a:spcPct val="90000"/>
              </a:lnSpc>
              <a:spcBef>
                <a:spcPts val="500"/>
              </a:spcBef>
              <a:spcAft>
                <a:spcPts val="0"/>
              </a:spcAft>
              <a:buClr>
                <a:schemeClr val="lt1"/>
              </a:buClr>
              <a:buSzPts val="4000"/>
              <a:buChar char="•"/>
              <a:defRPr sz="4000" b="1">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6" name="Google Shape;106;p33"/>
          <p:cNvSpPr txBox="1">
            <a:spLocks noGrp="1"/>
          </p:cNvSpPr>
          <p:nvPr>
            <p:ph type="body" idx="4"/>
          </p:nvPr>
        </p:nvSpPr>
        <p:spPr>
          <a:xfrm>
            <a:off x="3516284" y="4478213"/>
            <a:ext cx="2733675" cy="5572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000"/>
              <a:buFont typeface="Montserrat"/>
              <a:buNone/>
              <a:defRPr sz="2000" b="1">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7" name="Google Shape;107;p33"/>
          <p:cNvSpPr txBox="1">
            <a:spLocks noGrp="1"/>
          </p:cNvSpPr>
          <p:nvPr>
            <p:ph type="body" idx="5"/>
          </p:nvPr>
        </p:nvSpPr>
        <p:spPr>
          <a:xfrm>
            <a:off x="7245926" y="2759840"/>
            <a:ext cx="1202576" cy="113881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6000"/>
              <a:buFont typeface="Montserrat"/>
              <a:buNone/>
              <a:defRPr sz="6000" b="1">
                <a:solidFill>
                  <a:schemeClr val="lt1"/>
                </a:solidFill>
              </a:defRPr>
            </a:lvl1pPr>
            <a:lvl2pPr marL="914400" lvl="1" indent="-482600" algn="l">
              <a:lnSpc>
                <a:spcPct val="90000"/>
              </a:lnSpc>
              <a:spcBef>
                <a:spcPts val="500"/>
              </a:spcBef>
              <a:spcAft>
                <a:spcPts val="0"/>
              </a:spcAft>
              <a:buClr>
                <a:schemeClr val="lt1"/>
              </a:buClr>
              <a:buSzPts val="4000"/>
              <a:buChar char="•"/>
              <a:defRPr sz="4000" b="1">
                <a:solidFill>
                  <a:schemeClr val="lt1"/>
                </a:solidFill>
              </a:defRPr>
            </a:lvl2pPr>
            <a:lvl3pPr marL="1371600" lvl="2" indent="-482600" algn="l">
              <a:lnSpc>
                <a:spcPct val="90000"/>
              </a:lnSpc>
              <a:spcBef>
                <a:spcPts val="500"/>
              </a:spcBef>
              <a:spcAft>
                <a:spcPts val="0"/>
              </a:spcAft>
              <a:buClr>
                <a:schemeClr val="lt1"/>
              </a:buClr>
              <a:buSzPts val="4000"/>
              <a:buChar char="•"/>
              <a:defRPr sz="4000" b="1">
                <a:solidFill>
                  <a:schemeClr val="lt1"/>
                </a:solidFill>
              </a:defRPr>
            </a:lvl3pPr>
            <a:lvl4pPr marL="1828800" lvl="3" indent="-482600" algn="l">
              <a:lnSpc>
                <a:spcPct val="90000"/>
              </a:lnSpc>
              <a:spcBef>
                <a:spcPts val="500"/>
              </a:spcBef>
              <a:spcAft>
                <a:spcPts val="0"/>
              </a:spcAft>
              <a:buClr>
                <a:schemeClr val="lt1"/>
              </a:buClr>
              <a:buSzPts val="4000"/>
              <a:buChar char="•"/>
              <a:defRPr sz="4000" b="1">
                <a:solidFill>
                  <a:schemeClr val="lt1"/>
                </a:solidFill>
              </a:defRPr>
            </a:lvl4pPr>
            <a:lvl5pPr marL="2286000" lvl="4" indent="-482600" algn="l">
              <a:lnSpc>
                <a:spcPct val="90000"/>
              </a:lnSpc>
              <a:spcBef>
                <a:spcPts val="500"/>
              </a:spcBef>
              <a:spcAft>
                <a:spcPts val="0"/>
              </a:spcAft>
              <a:buClr>
                <a:schemeClr val="lt1"/>
              </a:buClr>
              <a:buSzPts val="4000"/>
              <a:buChar char="•"/>
              <a:defRPr sz="4000" b="1">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8" name="Google Shape;108;p33"/>
          <p:cNvSpPr txBox="1">
            <a:spLocks noGrp="1"/>
          </p:cNvSpPr>
          <p:nvPr>
            <p:ph type="body" idx="6"/>
          </p:nvPr>
        </p:nvSpPr>
        <p:spPr>
          <a:xfrm>
            <a:off x="8448502" y="2888427"/>
            <a:ext cx="2733675" cy="5572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000"/>
              <a:buFont typeface="Montserrat"/>
              <a:buNone/>
              <a:defRPr sz="2000" b="1">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09" name="Google Shape;109;p33"/>
          <p:cNvSpPr txBox="1">
            <a:spLocks noGrp="1"/>
          </p:cNvSpPr>
          <p:nvPr>
            <p:ph type="body" idx="7"/>
          </p:nvPr>
        </p:nvSpPr>
        <p:spPr>
          <a:xfrm>
            <a:off x="7245926" y="4349625"/>
            <a:ext cx="1202576" cy="113881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chemeClr val="lt1"/>
              </a:buClr>
              <a:buSzPts val="6000"/>
              <a:buFont typeface="Montserrat"/>
              <a:buNone/>
              <a:defRPr sz="6000" b="1">
                <a:solidFill>
                  <a:schemeClr val="lt1"/>
                </a:solidFill>
              </a:defRPr>
            </a:lvl1pPr>
            <a:lvl2pPr marL="914400" lvl="1" indent="-482600" algn="l">
              <a:lnSpc>
                <a:spcPct val="90000"/>
              </a:lnSpc>
              <a:spcBef>
                <a:spcPts val="500"/>
              </a:spcBef>
              <a:spcAft>
                <a:spcPts val="0"/>
              </a:spcAft>
              <a:buClr>
                <a:schemeClr val="lt1"/>
              </a:buClr>
              <a:buSzPts val="4000"/>
              <a:buChar char="•"/>
              <a:defRPr sz="4000" b="1">
                <a:solidFill>
                  <a:schemeClr val="lt1"/>
                </a:solidFill>
              </a:defRPr>
            </a:lvl2pPr>
            <a:lvl3pPr marL="1371600" lvl="2" indent="-482600" algn="l">
              <a:lnSpc>
                <a:spcPct val="90000"/>
              </a:lnSpc>
              <a:spcBef>
                <a:spcPts val="500"/>
              </a:spcBef>
              <a:spcAft>
                <a:spcPts val="0"/>
              </a:spcAft>
              <a:buClr>
                <a:schemeClr val="lt1"/>
              </a:buClr>
              <a:buSzPts val="4000"/>
              <a:buChar char="•"/>
              <a:defRPr sz="4000" b="1">
                <a:solidFill>
                  <a:schemeClr val="lt1"/>
                </a:solidFill>
              </a:defRPr>
            </a:lvl3pPr>
            <a:lvl4pPr marL="1828800" lvl="3" indent="-482600" algn="l">
              <a:lnSpc>
                <a:spcPct val="90000"/>
              </a:lnSpc>
              <a:spcBef>
                <a:spcPts val="500"/>
              </a:spcBef>
              <a:spcAft>
                <a:spcPts val="0"/>
              </a:spcAft>
              <a:buClr>
                <a:schemeClr val="lt1"/>
              </a:buClr>
              <a:buSzPts val="4000"/>
              <a:buChar char="•"/>
              <a:defRPr sz="4000" b="1">
                <a:solidFill>
                  <a:schemeClr val="lt1"/>
                </a:solidFill>
              </a:defRPr>
            </a:lvl4pPr>
            <a:lvl5pPr marL="2286000" lvl="4" indent="-482600" algn="l">
              <a:lnSpc>
                <a:spcPct val="90000"/>
              </a:lnSpc>
              <a:spcBef>
                <a:spcPts val="500"/>
              </a:spcBef>
              <a:spcAft>
                <a:spcPts val="0"/>
              </a:spcAft>
              <a:buClr>
                <a:schemeClr val="lt1"/>
              </a:buClr>
              <a:buSzPts val="4000"/>
              <a:buChar char="•"/>
              <a:defRPr sz="4000" b="1">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0" name="Google Shape;110;p33"/>
          <p:cNvSpPr txBox="1">
            <a:spLocks noGrp="1"/>
          </p:cNvSpPr>
          <p:nvPr>
            <p:ph type="body" idx="8"/>
          </p:nvPr>
        </p:nvSpPr>
        <p:spPr>
          <a:xfrm>
            <a:off x="8448502" y="4478213"/>
            <a:ext cx="2733675" cy="5572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2000"/>
              <a:buFont typeface="Montserrat"/>
              <a:buNone/>
              <a:defRPr sz="2000" b="1">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1" name="Google Shape;111;p33"/>
          <p:cNvSpPr txBox="1">
            <a:spLocks noGrp="1"/>
          </p:cNvSpPr>
          <p:nvPr>
            <p:ph type="body" idx="9"/>
          </p:nvPr>
        </p:nvSpPr>
        <p:spPr>
          <a:xfrm>
            <a:off x="3516283" y="3284445"/>
            <a:ext cx="2733675" cy="54057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Font typeface="Montserrat"/>
              <a:buNone/>
              <a:defRPr sz="1400">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2" name="Google Shape;112;p33"/>
          <p:cNvSpPr txBox="1">
            <a:spLocks noGrp="1"/>
          </p:cNvSpPr>
          <p:nvPr>
            <p:ph type="body" idx="13"/>
          </p:nvPr>
        </p:nvSpPr>
        <p:spPr>
          <a:xfrm>
            <a:off x="3516283" y="4874231"/>
            <a:ext cx="2733675" cy="54057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Font typeface="Montserrat"/>
              <a:buNone/>
              <a:defRPr sz="1400">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3" name="Google Shape;113;p33"/>
          <p:cNvSpPr txBox="1">
            <a:spLocks noGrp="1"/>
          </p:cNvSpPr>
          <p:nvPr>
            <p:ph type="body" idx="14"/>
          </p:nvPr>
        </p:nvSpPr>
        <p:spPr>
          <a:xfrm>
            <a:off x="8448501" y="3284444"/>
            <a:ext cx="2733675" cy="54057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Font typeface="Montserrat"/>
              <a:buNone/>
              <a:defRPr sz="1400">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14" name="Google Shape;114;p33"/>
          <p:cNvSpPr txBox="1">
            <a:spLocks noGrp="1"/>
          </p:cNvSpPr>
          <p:nvPr>
            <p:ph type="body" idx="15"/>
          </p:nvPr>
        </p:nvSpPr>
        <p:spPr>
          <a:xfrm>
            <a:off x="8448500" y="4893727"/>
            <a:ext cx="2733675" cy="54057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lt1"/>
              </a:buClr>
              <a:buSzPts val="1400"/>
              <a:buFont typeface="Montserrat"/>
              <a:buNone/>
              <a:defRPr sz="1400">
                <a:solidFill>
                  <a:schemeClr val="lt1"/>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15" name="Google Shape;115;p33"/>
          <p:cNvPicPr preferRelativeResize="0"/>
          <p:nvPr/>
        </p:nvPicPr>
        <p:blipFill rotWithShape="1">
          <a:blip r:embed="rId3">
            <a:alphaModFix/>
          </a:blip>
          <a:srcRect/>
          <a:stretch/>
        </p:blipFill>
        <p:spPr>
          <a:xfrm>
            <a:off x="9955475" y="328227"/>
            <a:ext cx="1809802" cy="882774"/>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Content with Caption">
  <p:cSld name="Content with Caption">
    <p:spTree>
      <p:nvGrpSpPr>
        <p:cNvPr id="1" name="Shape 116"/>
        <p:cNvGrpSpPr/>
        <p:nvPr/>
      </p:nvGrpSpPr>
      <p:grpSpPr>
        <a:xfrm>
          <a:off x="0" y="0"/>
          <a:ext cx="0" cy="0"/>
          <a:chOff x="0" y="0"/>
          <a:chExt cx="0" cy="0"/>
        </a:xfrm>
      </p:grpSpPr>
      <p:sp>
        <p:nvSpPr>
          <p:cNvPr id="117" name="Google Shape;117;p47"/>
          <p:cNvSpPr txBox="1">
            <a:spLocks noGrp="1"/>
          </p:cNvSpPr>
          <p:nvPr>
            <p:ph type="body" idx="1"/>
          </p:nvPr>
        </p:nvSpPr>
        <p:spPr>
          <a:xfrm>
            <a:off x="838199" y="3672580"/>
            <a:ext cx="3932237" cy="140505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F7F7F"/>
              </a:buClr>
              <a:buSzPts val="1600"/>
              <a:buNone/>
              <a:defRPr sz="1600">
                <a:solidFill>
                  <a:srgbClr val="7F7F7F"/>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118" name="Google Shape;118;p47"/>
          <p:cNvPicPr preferRelativeResize="0"/>
          <p:nvPr/>
        </p:nvPicPr>
        <p:blipFill rotWithShape="1">
          <a:blip r:embed="rId2">
            <a:alphaModFix/>
          </a:blip>
          <a:srcRect/>
          <a:stretch/>
        </p:blipFill>
        <p:spPr>
          <a:xfrm>
            <a:off x="838200" y="0"/>
            <a:ext cx="2860964" cy="315884"/>
          </a:xfrm>
          <a:prstGeom prst="rect">
            <a:avLst/>
          </a:prstGeom>
          <a:noFill/>
          <a:ln>
            <a:noFill/>
          </a:ln>
        </p:spPr>
      </p:pic>
      <p:pic>
        <p:nvPicPr>
          <p:cNvPr id="119" name="Google Shape;119;p47"/>
          <p:cNvPicPr preferRelativeResize="0"/>
          <p:nvPr/>
        </p:nvPicPr>
        <p:blipFill rotWithShape="1">
          <a:blip r:embed="rId3">
            <a:alphaModFix/>
          </a:blip>
          <a:srcRect/>
          <a:stretch/>
        </p:blipFill>
        <p:spPr>
          <a:xfrm>
            <a:off x="11087100" y="5837237"/>
            <a:ext cx="1104900" cy="1038225"/>
          </a:xfrm>
          <a:prstGeom prst="rect">
            <a:avLst/>
          </a:prstGeom>
          <a:noFill/>
          <a:ln>
            <a:noFill/>
          </a:ln>
        </p:spPr>
      </p:pic>
      <p:sp>
        <p:nvSpPr>
          <p:cNvPr id="120" name="Google Shape;120;p47"/>
          <p:cNvSpPr txBox="1"/>
          <p:nvPr/>
        </p:nvSpPr>
        <p:spPr>
          <a:xfrm>
            <a:off x="11546379" y="6356350"/>
            <a:ext cx="45581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1" i="0" u="none" strike="noStrike" cap="none">
                <a:solidFill>
                  <a:schemeClr val="lt1"/>
                </a:solidFill>
                <a:latin typeface="Montserrat"/>
                <a:ea typeface="Montserrat"/>
                <a:cs typeface="Montserrat"/>
                <a:sym typeface="Montserrat"/>
              </a:rPr>
              <a:t>‹#›</a:t>
            </a:fld>
            <a:endParaRPr sz="1200" b="1" i="0" u="none" strike="noStrike" cap="none">
              <a:solidFill>
                <a:schemeClr val="lt1"/>
              </a:solidFill>
              <a:latin typeface="Montserrat"/>
              <a:ea typeface="Montserrat"/>
              <a:cs typeface="Montserrat"/>
              <a:sym typeface="Montserrat"/>
            </a:endParaRPr>
          </a:p>
        </p:txBody>
      </p:sp>
      <p:sp>
        <p:nvSpPr>
          <p:cNvPr id="121" name="Google Shape;121;p47"/>
          <p:cNvSpPr txBox="1">
            <a:spLocks noGrp="1"/>
          </p:cNvSpPr>
          <p:nvPr>
            <p:ph type="body" idx="2"/>
          </p:nvPr>
        </p:nvSpPr>
        <p:spPr>
          <a:xfrm>
            <a:off x="803764" y="834017"/>
            <a:ext cx="2978527" cy="203089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C00000"/>
              </a:buClr>
              <a:buSzPts val="2800"/>
              <a:buNone/>
              <a:defRPr sz="2800" b="0">
                <a:solidFill>
                  <a:srgbClr val="C00000"/>
                </a:solidFill>
                <a:latin typeface="Montserrat ExtraBold"/>
                <a:ea typeface="Montserrat ExtraBold"/>
                <a:cs typeface="Montserrat ExtraBold"/>
                <a:sym typeface="Montserrat ExtraBold"/>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2" name="Google Shape;122;p47"/>
          <p:cNvSpPr txBox="1">
            <a:spLocks noGrp="1"/>
          </p:cNvSpPr>
          <p:nvPr>
            <p:ph type="body" idx="3"/>
          </p:nvPr>
        </p:nvSpPr>
        <p:spPr>
          <a:xfrm>
            <a:off x="5170488" y="1346200"/>
            <a:ext cx="6375400" cy="4887913"/>
          </a:xfrm>
          <a:prstGeom prst="rect">
            <a:avLst/>
          </a:prstGeom>
          <a:noFill/>
          <a:ln>
            <a:noFill/>
          </a:ln>
        </p:spPr>
        <p:txBody>
          <a:bodyPr spcFirstLastPara="1" wrap="square" lIns="91425" tIns="45700" rIns="91425" bIns="45700" anchor="t" anchorCtr="0">
            <a:normAutofit/>
          </a:bodyPr>
          <a:lstStyle>
            <a:lvl1pPr marL="457200" lvl="0" indent="-406400" algn="l">
              <a:lnSpc>
                <a:spcPct val="90000"/>
              </a:lnSpc>
              <a:spcBef>
                <a:spcPts val="1000"/>
              </a:spcBef>
              <a:spcAft>
                <a:spcPts val="0"/>
              </a:spcAft>
              <a:buClr>
                <a:srgbClr val="C00000"/>
              </a:buClr>
              <a:buSzPts val="2800"/>
              <a:buChar char="•"/>
              <a:defRPr/>
            </a:lvl1pPr>
            <a:lvl2pPr marL="914400" lvl="1" indent="-381000" algn="l">
              <a:lnSpc>
                <a:spcPct val="90000"/>
              </a:lnSpc>
              <a:spcBef>
                <a:spcPts val="500"/>
              </a:spcBef>
              <a:spcAft>
                <a:spcPts val="0"/>
              </a:spcAft>
              <a:buClr>
                <a:srgbClr val="C00000"/>
              </a:buClr>
              <a:buSzPts val="2400"/>
              <a:buChar char="•"/>
              <a:defRPr/>
            </a:lvl2pPr>
            <a:lvl3pPr marL="1371600" lvl="2" indent="-355600" algn="l">
              <a:lnSpc>
                <a:spcPct val="90000"/>
              </a:lnSpc>
              <a:spcBef>
                <a:spcPts val="500"/>
              </a:spcBef>
              <a:spcAft>
                <a:spcPts val="0"/>
              </a:spcAft>
              <a:buClr>
                <a:srgbClr val="C00000"/>
              </a:buClr>
              <a:buSzPts val="2000"/>
              <a:buChar char="•"/>
              <a:defRPr/>
            </a:lvl3pPr>
            <a:lvl4pPr marL="1828800" lvl="3" indent="-342900" algn="l">
              <a:lnSpc>
                <a:spcPct val="90000"/>
              </a:lnSpc>
              <a:spcBef>
                <a:spcPts val="500"/>
              </a:spcBef>
              <a:spcAft>
                <a:spcPts val="0"/>
              </a:spcAft>
              <a:buClr>
                <a:srgbClr val="C00000"/>
              </a:buClr>
              <a:buSzPts val="1800"/>
              <a:buChar char="•"/>
              <a:defRPr/>
            </a:lvl4pPr>
            <a:lvl5pPr marL="2286000" lvl="4" indent="-342900" algn="l">
              <a:lnSpc>
                <a:spcPct val="90000"/>
              </a:lnSpc>
              <a:spcBef>
                <a:spcPts val="500"/>
              </a:spcBef>
              <a:spcAft>
                <a:spcPts val="0"/>
              </a:spcAft>
              <a:buClr>
                <a:srgbClr val="C00000"/>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123" name="Google Shape;123;p47"/>
          <p:cNvPicPr preferRelativeResize="0"/>
          <p:nvPr/>
        </p:nvPicPr>
        <p:blipFill rotWithShape="1">
          <a:blip r:embed="rId4">
            <a:alphaModFix/>
          </a:blip>
          <a:srcRect/>
          <a:stretch/>
        </p:blipFill>
        <p:spPr>
          <a:xfrm>
            <a:off x="9898625" y="326475"/>
            <a:ext cx="1856773" cy="90572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Picture with Caption">
  <p:cSld name="Picture with Caption">
    <p:spTree>
      <p:nvGrpSpPr>
        <p:cNvPr id="1" name="Shape 124"/>
        <p:cNvGrpSpPr/>
        <p:nvPr/>
      </p:nvGrpSpPr>
      <p:grpSpPr>
        <a:xfrm>
          <a:off x="0" y="0"/>
          <a:ext cx="0" cy="0"/>
          <a:chOff x="0" y="0"/>
          <a:chExt cx="0" cy="0"/>
        </a:xfrm>
      </p:grpSpPr>
      <p:sp>
        <p:nvSpPr>
          <p:cNvPr id="125" name="Google Shape;125;p4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dk1"/>
              </a:buClr>
              <a:buSzPts val="3200"/>
              <a:buFont typeface="Montserrat"/>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6" name="Google Shape;126;p48"/>
          <p:cNvSpPr>
            <a:spLocks noGrp="1"/>
          </p:cNvSpPr>
          <p:nvPr>
            <p:ph type="pic" idx="2"/>
          </p:nvPr>
        </p:nvSpPr>
        <p:spPr>
          <a:xfrm>
            <a:off x="5183188" y="987425"/>
            <a:ext cx="6172200" cy="4873625"/>
          </a:xfrm>
          <a:prstGeom prst="rect">
            <a:avLst/>
          </a:prstGeom>
          <a:noFill/>
          <a:ln>
            <a:noFill/>
          </a:ln>
        </p:spPr>
      </p:sp>
      <p:sp>
        <p:nvSpPr>
          <p:cNvPr id="127" name="Google Shape;127;p48"/>
          <p:cNvSpPr txBox="1">
            <a:spLocks noGrp="1"/>
          </p:cNvSpPr>
          <p:nvPr>
            <p:ph type="body" idx="1"/>
          </p:nvPr>
        </p:nvSpPr>
        <p:spPr>
          <a:xfrm>
            <a:off x="839788" y="2057400"/>
            <a:ext cx="3932237" cy="3811588"/>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chemeClr val="dk1"/>
              </a:buClr>
              <a:buSzPts val="1600"/>
              <a:buNone/>
              <a:defRPr sz="1600"/>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128" name="Google Shape;128;p48"/>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29" name="Google Shape;129;p48"/>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0" name="Google Shape;130;p48"/>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131"/>
        <p:cNvGrpSpPr/>
        <p:nvPr/>
      </p:nvGrpSpPr>
      <p:grpSpPr>
        <a:xfrm>
          <a:off x="0" y="0"/>
          <a:ext cx="0" cy="0"/>
          <a:chOff x="0" y="0"/>
          <a:chExt cx="0" cy="0"/>
        </a:xfrm>
      </p:grpSpPr>
      <p:sp>
        <p:nvSpPr>
          <p:cNvPr id="132" name="Google Shape;132;p4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3" name="Google Shape;133;p49"/>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34" name="Google Shape;134;p4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5" name="Google Shape;135;p4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6" name="Google Shape;136;p4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137"/>
        <p:cNvGrpSpPr/>
        <p:nvPr/>
      </p:nvGrpSpPr>
      <p:grpSpPr>
        <a:xfrm>
          <a:off x="0" y="0"/>
          <a:ext cx="0" cy="0"/>
          <a:chOff x="0" y="0"/>
          <a:chExt cx="0" cy="0"/>
        </a:xfrm>
      </p:grpSpPr>
      <p:sp>
        <p:nvSpPr>
          <p:cNvPr id="138" name="Google Shape;138;p50"/>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chemeClr val="dk1"/>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39" name="Google Shape;139;p50"/>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42900" algn="l">
              <a:lnSpc>
                <a:spcPct val="90000"/>
              </a:lnSpc>
              <a:spcBef>
                <a:spcPts val="1000"/>
              </a:spcBef>
              <a:spcAft>
                <a:spcPts val="0"/>
              </a:spcAft>
              <a:buClr>
                <a:schemeClr val="dk1"/>
              </a:buClr>
              <a:buSzPts val="1800"/>
              <a:buChar char="•"/>
              <a:defRPr/>
            </a:lvl1pPr>
            <a:lvl2pPr marL="914400" lvl="1" indent="-342900" algn="l">
              <a:lnSpc>
                <a:spcPct val="90000"/>
              </a:lnSpc>
              <a:spcBef>
                <a:spcPts val="500"/>
              </a:spcBef>
              <a:spcAft>
                <a:spcPts val="0"/>
              </a:spcAft>
              <a:buClr>
                <a:schemeClr val="dk1"/>
              </a:buClr>
              <a:buSzPts val="1800"/>
              <a:buChar char="•"/>
              <a:defRPr/>
            </a:lvl2pPr>
            <a:lvl3pPr marL="1371600" lvl="2" indent="-342900" algn="l">
              <a:lnSpc>
                <a:spcPct val="90000"/>
              </a:lnSpc>
              <a:spcBef>
                <a:spcPts val="500"/>
              </a:spcBef>
              <a:spcAft>
                <a:spcPts val="0"/>
              </a:spcAft>
              <a:buClr>
                <a:schemeClr val="dk1"/>
              </a:buClr>
              <a:buSzPts val="1800"/>
              <a:buChar char="•"/>
              <a:defRPr/>
            </a:lvl3pPr>
            <a:lvl4pPr marL="1828800" lvl="3" indent="-342900" algn="l">
              <a:lnSpc>
                <a:spcPct val="90000"/>
              </a:lnSpc>
              <a:spcBef>
                <a:spcPts val="500"/>
              </a:spcBef>
              <a:spcAft>
                <a:spcPts val="0"/>
              </a:spcAft>
              <a:buClr>
                <a:schemeClr val="dk1"/>
              </a:buClr>
              <a:buSzPts val="1800"/>
              <a:buChar char="•"/>
              <a:defRPr/>
            </a:lvl4pPr>
            <a:lvl5pPr marL="2286000" lvl="4" indent="-342900" algn="l">
              <a:lnSpc>
                <a:spcPct val="90000"/>
              </a:lnSpc>
              <a:spcBef>
                <a:spcPts val="500"/>
              </a:spcBef>
              <a:spcAft>
                <a:spcPts val="0"/>
              </a:spcAft>
              <a:buClr>
                <a:schemeClr val="dk1"/>
              </a:buClr>
              <a:buSzPts val="1800"/>
              <a:buChar char="•"/>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140" name="Google Shape;140;p50"/>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1" name="Google Shape;141;p50"/>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142" name="Google Shape;142;p50"/>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43"/>
        <p:cNvGrpSpPr/>
        <p:nvPr/>
      </p:nvGrpSpPr>
      <p:grpSpPr>
        <a:xfrm>
          <a:off x="0" y="0"/>
          <a:ext cx="0" cy="0"/>
          <a:chOff x="0" y="0"/>
          <a:chExt cx="0" cy="0"/>
        </a:xfrm>
      </p:grpSpPr>
      <p:cxnSp>
        <p:nvCxnSpPr>
          <p:cNvPr id="144" name="Google Shape;144;g128e061f2de_0_109"/>
          <p:cNvCxnSpPr/>
          <p:nvPr/>
        </p:nvCxnSpPr>
        <p:spPr>
          <a:xfrm>
            <a:off x="575800" y="6322471"/>
            <a:ext cx="11040300" cy="0"/>
          </a:xfrm>
          <a:prstGeom prst="straightConnector1">
            <a:avLst/>
          </a:prstGeom>
          <a:noFill/>
          <a:ln w="9525" cap="flat" cmpd="sng">
            <a:solidFill>
              <a:srgbClr val="C6C5C5"/>
            </a:solidFill>
            <a:prstDash val="dot"/>
            <a:round/>
            <a:headEnd type="none" w="sm" len="sm"/>
            <a:tailEnd type="none" w="sm" len="sm"/>
          </a:ln>
        </p:spPr>
      </p:cxnSp>
      <p:sp>
        <p:nvSpPr>
          <p:cNvPr id="145" name="Google Shape;145;g128e061f2de_0_109"/>
          <p:cNvSpPr txBox="1">
            <a:spLocks noGrp="1"/>
          </p:cNvSpPr>
          <p:nvPr>
            <p:ph type="title"/>
          </p:nvPr>
        </p:nvSpPr>
        <p:spPr>
          <a:xfrm>
            <a:off x="415600" y="284933"/>
            <a:ext cx="11360700" cy="620700"/>
          </a:xfrm>
          <a:prstGeom prst="rect">
            <a:avLst/>
          </a:prstGeom>
          <a:noFill/>
          <a:ln>
            <a:noFill/>
          </a:ln>
        </p:spPr>
        <p:txBody>
          <a:bodyPr spcFirstLastPara="1" wrap="square" lIns="121900" tIns="121900" rIns="121900" bIns="121900" anchor="t" anchorCtr="0">
            <a:noAutofit/>
          </a:bodyPr>
          <a:lstStyle>
            <a:lvl1pPr lvl="0" algn="l">
              <a:lnSpc>
                <a:spcPct val="100000"/>
              </a:lnSpc>
              <a:spcBef>
                <a:spcPts val="0"/>
              </a:spcBef>
              <a:spcAft>
                <a:spcPts val="0"/>
              </a:spcAft>
              <a:buClr>
                <a:srgbClr val="566579"/>
              </a:buClr>
              <a:buSzPts val="3700"/>
              <a:buFont typeface="Trebuchet MS"/>
              <a:buNone/>
              <a:defRPr>
                <a:solidFill>
                  <a:srgbClr val="566579"/>
                </a:solidFill>
                <a:latin typeface="Trebuchet MS"/>
                <a:ea typeface="Trebuchet MS"/>
                <a:cs typeface="Trebuchet MS"/>
                <a:sym typeface="Trebuchet MS"/>
              </a:defRPr>
            </a:lvl1pPr>
            <a:lvl2pPr lvl="1" algn="l">
              <a:lnSpc>
                <a:spcPct val="100000"/>
              </a:lnSpc>
              <a:spcBef>
                <a:spcPts val="0"/>
              </a:spcBef>
              <a:spcAft>
                <a:spcPts val="0"/>
              </a:spcAft>
              <a:buSzPts val="3700"/>
              <a:buNone/>
              <a:defRPr/>
            </a:lvl2pPr>
            <a:lvl3pPr lvl="2" algn="l">
              <a:lnSpc>
                <a:spcPct val="100000"/>
              </a:lnSpc>
              <a:spcBef>
                <a:spcPts val="0"/>
              </a:spcBef>
              <a:spcAft>
                <a:spcPts val="0"/>
              </a:spcAft>
              <a:buSzPts val="3700"/>
              <a:buNone/>
              <a:defRPr/>
            </a:lvl3pPr>
            <a:lvl4pPr lvl="3" algn="l">
              <a:lnSpc>
                <a:spcPct val="100000"/>
              </a:lnSpc>
              <a:spcBef>
                <a:spcPts val="0"/>
              </a:spcBef>
              <a:spcAft>
                <a:spcPts val="0"/>
              </a:spcAft>
              <a:buSzPts val="3700"/>
              <a:buNone/>
              <a:defRPr/>
            </a:lvl4pPr>
            <a:lvl5pPr lvl="4" algn="l">
              <a:lnSpc>
                <a:spcPct val="100000"/>
              </a:lnSpc>
              <a:spcBef>
                <a:spcPts val="0"/>
              </a:spcBef>
              <a:spcAft>
                <a:spcPts val="0"/>
              </a:spcAft>
              <a:buSzPts val="3700"/>
              <a:buNone/>
              <a:defRPr/>
            </a:lvl5pPr>
            <a:lvl6pPr lvl="5" algn="l">
              <a:lnSpc>
                <a:spcPct val="100000"/>
              </a:lnSpc>
              <a:spcBef>
                <a:spcPts val="0"/>
              </a:spcBef>
              <a:spcAft>
                <a:spcPts val="0"/>
              </a:spcAft>
              <a:buSzPts val="3700"/>
              <a:buNone/>
              <a:defRPr/>
            </a:lvl6pPr>
            <a:lvl7pPr lvl="6" algn="l">
              <a:lnSpc>
                <a:spcPct val="100000"/>
              </a:lnSpc>
              <a:spcBef>
                <a:spcPts val="0"/>
              </a:spcBef>
              <a:spcAft>
                <a:spcPts val="0"/>
              </a:spcAft>
              <a:buSzPts val="3700"/>
              <a:buNone/>
              <a:defRPr/>
            </a:lvl7pPr>
            <a:lvl8pPr lvl="7" algn="l">
              <a:lnSpc>
                <a:spcPct val="100000"/>
              </a:lnSpc>
              <a:spcBef>
                <a:spcPts val="0"/>
              </a:spcBef>
              <a:spcAft>
                <a:spcPts val="0"/>
              </a:spcAft>
              <a:buSzPts val="3700"/>
              <a:buNone/>
              <a:defRPr/>
            </a:lvl8pPr>
            <a:lvl9pPr lvl="8" algn="l">
              <a:lnSpc>
                <a:spcPct val="100000"/>
              </a:lnSpc>
              <a:spcBef>
                <a:spcPts val="0"/>
              </a:spcBef>
              <a:spcAft>
                <a:spcPts val="0"/>
              </a:spcAft>
              <a:buSzPts val="3700"/>
              <a:buNone/>
              <a:defRPr/>
            </a:lvl9pPr>
          </a:lstStyle>
          <a:p>
            <a:endParaRPr/>
          </a:p>
        </p:txBody>
      </p:sp>
      <p:cxnSp>
        <p:nvCxnSpPr>
          <p:cNvPr id="146" name="Google Shape;146;g128e061f2de_0_109"/>
          <p:cNvCxnSpPr/>
          <p:nvPr/>
        </p:nvCxnSpPr>
        <p:spPr>
          <a:xfrm>
            <a:off x="575800" y="1002333"/>
            <a:ext cx="11040300" cy="0"/>
          </a:xfrm>
          <a:prstGeom prst="straightConnector1">
            <a:avLst/>
          </a:prstGeom>
          <a:noFill/>
          <a:ln w="9525" cap="flat" cmpd="sng">
            <a:solidFill>
              <a:srgbClr val="C6C5C5"/>
            </a:solidFill>
            <a:prstDash val="dot"/>
            <a:round/>
            <a:headEnd type="none" w="sm" len="sm"/>
            <a:tailEnd type="none" w="sm" len="sm"/>
          </a:ln>
        </p:spPr>
      </p:cxnSp>
      <p:sp>
        <p:nvSpPr>
          <p:cNvPr id="147" name="Google Shape;147;g128e061f2de_0_109">
            <a:hlinkClick r:id="" action="ppaction://hlinkshowjump?jump=previousslide"/>
          </p:cNvPr>
          <p:cNvSpPr/>
          <p:nvPr/>
        </p:nvSpPr>
        <p:spPr>
          <a:xfrm rot="2700000">
            <a:off x="11348840" y="6420393"/>
            <a:ext cx="113279" cy="113279"/>
          </a:xfrm>
          <a:prstGeom prst="rtTriangle">
            <a:avLst/>
          </a:prstGeom>
          <a:solidFill>
            <a:srgbClr val="C6C5C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8" name="Google Shape;148;g128e061f2de_0_109"/>
          <p:cNvSpPr/>
          <p:nvPr/>
        </p:nvSpPr>
        <p:spPr>
          <a:xfrm>
            <a:off x="579075" y="6315167"/>
            <a:ext cx="506400" cy="232800"/>
          </a:xfrm>
          <a:prstGeom prst="rect">
            <a:avLst/>
          </a:prstGeom>
          <a:solidFill>
            <a:srgbClr val="C6C5C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49" name="Google Shape;149;g128e061f2de_0_109">
            <a:hlinkClick r:id="" action="ppaction://hlinkshowjump?jump=nextslide"/>
          </p:cNvPr>
          <p:cNvSpPr/>
          <p:nvPr/>
        </p:nvSpPr>
        <p:spPr>
          <a:xfrm rot="-8100000">
            <a:off x="11508840" y="6420194"/>
            <a:ext cx="113279" cy="113279"/>
          </a:xfrm>
          <a:prstGeom prst="rtTriangle">
            <a:avLst/>
          </a:prstGeom>
          <a:solidFill>
            <a:srgbClr val="C6C5C5"/>
          </a:solidFill>
          <a:ln>
            <a:noFill/>
          </a:ln>
        </p:spPr>
        <p:txBody>
          <a:bodyPr spcFirstLastPara="1" wrap="square" lIns="121900" tIns="121900" rIns="121900" bIns="121900" anchor="ctr" anchorCtr="0">
            <a:noAutofit/>
          </a:bodyPr>
          <a:lstStyle/>
          <a:p>
            <a:pPr marL="0" marR="0" lvl="0" indent="0" algn="l" rtl="0">
              <a:lnSpc>
                <a:spcPct val="100000"/>
              </a:lnSpc>
              <a:spcBef>
                <a:spcPts val="0"/>
              </a:spcBef>
              <a:spcAft>
                <a:spcPts val="0"/>
              </a:spcAft>
              <a:buClr>
                <a:srgbClr val="000000"/>
              </a:buClr>
              <a:buSzPts val="1900"/>
              <a:buFont typeface="Arial"/>
              <a:buNone/>
            </a:pPr>
            <a:endParaRPr sz="1900" b="0" i="0" u="none" strike="noStrike" cap="none">
              <a:solidFill>
                <a:srgbClr val="000000"/>
              </a:solidFill>
              <a:latin typeface="Arial"/>
              <a:ea typeface="Arial"/>
              <a:cs typeface="Arial"/>
              <a:sym typeface="Arial"/>
            </a:endParaRPr>
          </a:p>
        </p:txBody>
      </p:sp>
      <p:sp>
        <p:nvSpPr>
          <p:cNvPr id="150" name="Google Shape;150;g128e061f2de_0_109"/>
          <p:cNvSpPr txBox="1">
            <a:spLocks noGrp="1"/>
          </p:cNvSpPr>
          <p:nvPr>
            <p:ph type="sldNum" idx="12"/>
          </p:nvPr>
        </p:nvSpPr>
        <p:spPr>
          <a:xfrm>
            <a:off x="579067" y="6315167"/>
            <a:ext cx="506400" cy="232800"/>
          </a:xfrm>
          <a:prstGeom prst="rect">
            <a:avLst/>
          </a:prstGeom>
          <a:noFill/>
          <a:ln>
            <a:noFill/>
          </a:ln>
        </p:spPr>
        <p:txBody>
          <a:bodyPr spcFirstLastPara="1" wrap="square" lIns="121900" tIns="121900" rIns="121900" bIns="121900" anchor="ctr" anchorCtr="0">
            <a:noAutofit/>
          </a:bodyPr>
          <a:lstStyle>
            <a:lvl1pPr marL="0" marR="0" lvl="0" indent="0" algn="ctr">
              <a:lnSpc>
                <a:spcPct val="100000"/>
              </a:lnSpc>
              <a:spcBef>
                <a:spcPts val="0"/>
              </a:spcBef>
              <a:spcAft>
                <a:spcPts val="0"/>
              </a:spcAft>
              <a:buClr>
                <a:srgbClr val="000000"/>
              </a:buClr>
              <a:buSzPts val="1200"/>
              <a:buFont typeface="Arial"/>
              <a:buNone/>
              <a:defRPr sz="1200" b="0" i="0" u="none" strike="noStrike" cap="none">
                <a:solidFill>
                  <a:srgbClr val="FFFFFF"/>
                </a:solidFill>
                <a:latin typeface="Arial"/>
                <a:ea typeface="Arial"/>
                <a:cs typeface="Arial"/>
                <a:sym typeface="Arial"/>
              </a:defRPr>
            </a:lvl1pPr>
            <a:lvl2pPr marL="0" marR="0" lvl="1" indent="0" algn="ctr">
              <a:lnSpc>
                <a:spcPct val="100000"/>
              </a:lnSpc>
              <a:spcBef>
                <a:spcPts val="0"/>
              </a:spcBef>
              <a:spcAft>
                <a:spcPts val="0"/>
              </a:spcAft>
              <a:buClr>
                <a:srgbClr val="000000"/>
              </a:buClr>
              <a:buSzPts val="1200"/>
              <a:buFont typeface="Arial"/>
              <a:buNone/>
              <a:defRPr sz="1200" b="0" i="0" u="none" strike="noStrike" cap="none">
                <a:solidFill>
                  <a:srgbClr val="FFFFFF"/>
                </a:solidFill>
                <a:latin typeface="Arial"/>
                <a:ea typeface="Arial"/>
                <a:cs typeface="Arial"/>
                <a:sym typeface="Arial"/>
              </a:defRPr>
            </a:lvl2pPr>
            <a:lvl3pPr marL="0" marR="0" lvl="2" indent="0" algn="ctr">
              <a:lnSpc>
                <a:spcPct val="100000"/>
              </a:lnSpc>
              <a:spcBef>
                <a:spcPts val="0"/>
              </a:spcBef>
              <a:spcAft>
                <a:spcPts val="0"/>
              </a:spcAft>
              <a:buClr>
                <a:srgbClr val="000000"/>
              </a:buClr>
              <a:buSzPts val="1200"/>
              <a:buFont typeface="Arial"/>
              <a:buNone/>
              <a:defRPr sz="1200" b="0" i="0" u="none" strike="noStrike" cap="none">
                <a:solidFill>
                  <a:srgbClr val="FFFFFF"/>
                </a:solidFill>
                <a:latin typeface="Arial"/>
                <a:ea typeface="Arial"/>
                <a:cs typeface="Arial"/>
                <a:sym typeface="Arial"/>
              </a:defRPr>
            </a:lvl3pPr>
            <a:lvl4pPr marL="0" marR="0" lvl="3" indent="0" algn="ctr">
              <a:lnSpc>
                <a:spcPct val="100000"/>
              </a:lnSpc>
              <a:spcBef>
                <a:spcPts val="0"/>
              </a:spcBef>
              <a:spcAft>
                <a:spcPts val="0"/>
              </a:spcAft>
              <a:buClr>
                <a:srgbClr val="000000"/>
              </a:buClr>
              <a:buSzPts val="1200"/>
              <a:buFont typeface="Arial"/>
              <a:buNone/>
              <a:defRPr sz="1200" b="0" i="0" u="none" strike="noStrike" cap="none">
                <a:solidFill>
                  <a:srgbClr val="FFFFFF"/>
                </a:solidFill>
                <a:latin typeface="Arial"/>
                <a:ea typeface="Arial"/>
                <a:cs typeface="Arial"/>
                <a:sym typeface="Arial"/>
              </a:defRPr>
            </a:lvl4pPr>
            <a:lvl5pPr marL="0" marR="0" lvl="4" indent="0" algn="ctr">
              <a:lnSpc>
                <a:spcPct val="100000"/>
              </a:lnSpc>
              <a:spcBef>
                <a:spcPts val="0"/>
              </a:spcBef>
              <a:spcAft>
                <a:spcPts val="0"/>
              </a:spcAft>
              <a:buClr>
                <a:srgbClr val="000000"/>
              </a:buClr>
              <a:buSzPts val="1200"/>
              <a:buFont typeface="Arial"/>
              <a:buNone/>
              <a:defRPr sz="1200" b="0" i="0" u="none" strike="noStrike" cap="none">
                <a:solidFill>
                  <a:srgbClr val="FFFFFF"/>
                </a:solidFill>
                <a:latin typeface="Arial"/>
                <a:ea typeface="Arial"/>
                <a:cs typeface="Arial"/>
                <a:sym typeface="Arial"/>
              </a:defRPr>
            </a:lvl5pPr>
            <a:lvl6pPr marL="0" marR="0" lvl="5" indent="0" algn="ctr">
              <a:lnSpc>
                <a:spcPct val="100000"/>
              </a:lnSpc>
              <a:spcBef>
                <a:spcPts val="0"/>
              </a:spcBef>
              <a:spcAft>
                <a:spcPts val="0"/>
              </a:spcAft>
              <a:buClr>
                <a:srgbClr val="000000"/>
              </a:buClr>
              <a:buSzPts val="1200"/>
              <a:buFont typeface="Arial"/>
              <a:buNone/>
              <a:defRPr sz="1200" b="0" i="0" u="none" strike="noStrike" cap="none">
                <a:solidFill>
                  <a:srgbClr val="FFFFFF"/>
                </a:solidFill>
                <a:latin typeface="Arial"/>
                <a:ea typeface="Arial"/>
                <a:cs typeface="Arial"/>
                <a:sym typeface="Arial"/>
              </a:defRPr>
            </a:lvl6pPr>
            <a:lvl7pPr marL="0" marR="0" lvl="6" indent="0" algn="ctr">
              <a:lnSpc>
                <a:spcPct val="100000"/>
              </a:lnSpc>
              <a:spcBef>
                <a:spcPts val="0"/>
              </a:spcBef>
              <a:spcAft>
                <a:spcPts val="0"/>
              </a:spcAft>
              <a:buClr>
                <a:srgbClr val="000000"/>
              </a:buClr>
              <a:buSzPts val="1200"/>
              <a:buFont typeface="Arial"/>
              <a:buNone/>
              <a:defRPr sz="1200" b="0" i="0" u="none" strike="noStrike" cap="none">
                <a:solidFill>
                  <a:srgbClr val="FFFFFF"/>
                </a:solidFill>
                <a:latin typeface="Arial"/>
                <a:ea typeface="Arial"/>
                <a:cs typeface="Arial"/>
                <a:sym typeface="Arial"/>
              </a:defRPr>
            </a:lvl7pPr>
            <a:lvl8pPr marL="0" marR="0" lvl="7" indent="0" algn="ctr">
              <a:lnSpc>
                <a:spcPct val="100000"/>
              </a:lnSpc>
              <a:spcBef>
                <a:spcPts val="0"/>
              </a:spcBef>
              <a:spcAft>
                <a:spcPts val="0"/>
              </a:spcAft>
              <a:buClr>
                <a:srgbClr val="000000"/>
              </a:buClr>
              <a:buSzPts val="1200"/>
              <a:buFont typeface="Arial"/>
              <a:buNone/>
              <a:defRPr sz="1200" b="0" i="0" u="none" strike="noStrike" cap="none">
                <a:solidFill>
                  <a:srgbClr val="FFFFFF"/>
                </a:solidFill>
                <a:latin typeface="Arial"/>
                <a:ea typeface="Arial"/>
                <a:cs typeface="Arial"/>
                <a:sym typeface="Arial"/>
              </a:defRPr>
            </a:lvl8pPr>
            <a:lvl9pPr marL="0" marR="0" lvl="8" indent="0" algn="ctr">
              <a:lnSpc>
                <a:spcPct val="100000"/>
              </a:lnSpc>
              <a:spcBef>
                <a:spcPts val="0"/>
              </a:spcBef>
              <a:spcAft>
                <a:spcPts val="0"/>
              </a:spcAft>
              <a:buClr>
                <a:srgbClr val="000000"/>
              </a:buClr>
              <a:buSzPts val="1200"/>
              <a:buFont typeface="Arial"/>
              <a:buNone/>
              <a:defRPr sz="1200" b="0" i="0" u="none" strike="noStrike" cap="none">
                <a:solidFill>
                  <a:srgbClr val="FFFFFF"/>
                </a:solidFill>
                <a:latin typeface="Arial"/>
                <a:ea typeface="Arial"/>
                <a:cs typeface="Arial"/>
                <a:sym typeface="Arial"/>
              </a:defRPr>
            </a:lvl9pPr>
          </a:lstStyle>
          <a:p>
            <a:pPr marL="0" lvl="0" indent="0" algn="ctr" rtl="0">
              <a:spcBef>
                <a:spcPts val="0"/>
              </a:spcBef>
              <a:spcAft>
                <a:spcPts val="0"/>
              </a:spcAft>
              <a:buNone/>
            </a:pPr>
            <a:fld id="{00000000-1234-1234-1234-123412341234}" type="slidenum">
              <a:rPr lang="en-US"/>
              <a:t>‹#›</a:t>
            </a:fld>
            <a:endParaRPr/>
          </a:p>
        </p:txBody>
      </p:sp>
      <p:sp>
        <p:nvSpPr>
          <p:cNvPr id="151" name="Google Shape;151;g128e061f2de_0_109"/>
          <p:cNvSpPr txBox="1"/>
          <p:nvPr/>
        </p:nvSpPr>
        <p:spPr>
          <a:xfrm>
            <a:off x="9204248" y="6246912"/>
            <a:ext cx="2043600" cy="232800"/>
          </a:xfrm>
          <a:prstGeom prst="rect">
            <a:avLst/>
          </a:prstGeom>
          <a:noFill/>
          <a:ln>
            <a:noFill/>
          </a:ln>
        </p:spPr>
        <p:txBody>
          <a:bodyPr spcFirstLastPara="1" wrap="square" lIns="121900" tIns="121900" rIns="121900" bIns="121900" anchor="t" anchorCtr="0">
            <a:noAutofit/>
          </a:bodyPr>
          <a:lstStyle/>
          <a:p>
            <a:pPr marL="0" marR="0" lvl="0" indent="0" algn="r" rtl="0">
              <a:lnSpc>
                <a:spcPct val="100000"/>
              </a:lnSpc>
              <a:spcBef>
                <a:spcPts val="0"/>
              </a:spcBef>
              <a:spcAft>
                <a:spcPts val="0"/>
              </a:spcAft>
              <a:buClr>
                <a:srgbClr val="000000"/>
              </a:buClr>
              <a:buSzPts val="1200"/>
              <a:buFont typeface="Arial"/>
              <a:buNone/>
            </a:pPr>
            <a:r>
              <a:rPr lang="en-US" sz="1200" b="0" i="0" u="none" strike="noStrike" cap="none">
                <a:solidFill>
                  <a:srgbClr val="C6C5C5"/>
                </a:solidFill>
                <a:latin typeface="Arial"/>
                <a:ea typeface="Arial"/>
                <a:cs typeface="Arial"/>
                <a:sym typeface="Arial"/>
              </a:rPr>
              <a:t>www.companyname.com</a:t>
            </a:r>
            <a:endParaRPr sz="1200" b="0" i="0" u="none" strike="noStrike" cap="none">
              <a:solidFill>
                <a:srgbClr val="C6C5C5"/>
              </a:solidFill>
              <a:latin typeface="Arial"/>
              <a:ea typeface="Arial"/>
              <a:cs typeface="Arial"/>
              <a:sym typeface="Arial"/>
            </a:endParaRPr>
          </a:p>
        </p:txBody>
      </p:sp>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1_Section Header">
  <p:cSld name="1_Section Header">
    <p:spTree>
      <p:nvGrpSpPr>
        <p:cNvPr id="1" name="Shape 24"/>
        <p:cNvGrpSpPr/>
        <p:nvPr/>
      </p:nvGrpSpPr>
      <p:grpSpPr>
        <a:xfrm>
          <a:off x="0" y="0"/>
          <a:ext cx="0" cy="0"/>
          <a:chOff x="0" y="0"/>
          <a:chExt cx="0" cy="0"/>
        </a:xfrm>
      </p:grpSpPr>
      <p:sp>
        <p:nvSpPr>
          <p:cNvPr id="25" name="Google Shape;25;p32"/>
          <p:cNvSpPr txBox="1">
            <a:spLocks noGrp="1"/>
          </p:cNvSpPr>
          <p:nvPr>
            <p:ph type="title"/>
          </p:nvPr>
        </p:nvSpPr>
        <p:spPr>
          <a:xfrm rot="5400000">
            <a:off x="-1225840" y="1040275"/>
            <a:ext cx="4164099" cy="1845425"/>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rgbClr val="C00000"/>
              </a:buClr>
              <a:buSzPts val="6000"/>
              <a:buFont typeface="Montserrat Black"/>
              <a:buNone/>
              <a:defRPr sz="6000" b="1">
                <a:solidFill>
                  <a:srgbClr val="C00000"/>
                </a:solidFill>
                <a:latin typeface="Montserrat Black"/>
                <a:ea typeface="Montserrat Black"/>
                <a:cs typeface="Montserrat Black"/>
                <a:sym typeface="Montserrat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26" name="Google Shape;26;p32"/>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
        <p:nvSpPr>
          <p:cNvPr id="27" name="Google Shape;27;p32"/>
          <p:cNvSpPr txBox="1">
            <a:spLocks noGrp="1"/>
          </p:cNvSpPr>
          <p:nvPr>
            <p:ph type="body" idx="1"/>
          </p:nvPr>
        </p:nvSpPr>
        <p:spPr>
          <a:xfrm>
            <a:off x="2394064" y="2759840"/>
            <a:ext cx="1122220" cy="113881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BE2727"/>
              </a:buClr>
              <a:buSzPts val="6000"/>
              <a:buFont typeface="Montserrat"/>
              <a:buNone/>
              <a:defRPr sz="6000" b="1">
                <a:solidFill>
                  <a:srgbClr val="BE2727"/>
                </a:solidFill>
              </a:defRPr>
            </a:lvl1pPr>
            <a:lvl2pPr marL="914400" lvl="1" indent="-482600" algn="l">
              <a:lnSpc>
                <a:spcPct val="90000"/>
              </a:lnSpc>
              <a:spcBef>
                <a:spcPts val="500"/>
              </a:spcBef>
              <a:spcAft>
                <a:spcPts val="0"/>
              </a:spcAft>
              <a:buClr>
                <a:srgbClr val="BE2727"/>
              </a:buClr>
              <a:buSzPts val="4000"/>
              <a:buChar char="•"/>
              <a:defRPr sz="4000" b="1">
                <a:solidFill>
                  <a:srgbClr val="BE2727"/>
                </a:solidFill>
              </a:defRPr>
            </a:lvl2pPr>
            <a:lvl3pPr marL="1371600" lvl="2" indent="-482600" algn="l">
              <a:lnSpc>
                <a:spcPct val="90000"/>
              </a:lnSpc>
              <a:spcBef>
                <a:spcPts val="500"/>
              </a:spcBef>
              <a:spcAft>
                <a:spcPts val="0"/>
              </a:spcAft>
              <a:buClr>
                <a:srgbClr val="BE2727"/>
              </a:buClr>
              <a:buSzPts val="4000"/>
              <a:buChar char="•"/>
              <a:defRPr sz="4000" b="1">
                <a:solidFill>
                  <a:srgbClr val="BE2727"/>
                </a:solidFill>
              </a:defRPr>
            </a:lvl3pPr>
            <a:lvl4pPr marL="1828800" lvl="3" indent="-482600" algn="l">
              <a:lnSpc>
                <a:spcPct val="90000"/>
              </a:lnSpc>
              <a:spcBef>
                <a:spcPts val="500"/>
              </a:spcBef>
              <a:spcAft>
                <a:spcPts val="0"/>
              </a:spcAft>
              <a:buClr>
                <a:srgbClr val="BE2727"/>
              </a:buClr>
              <a:buSzPts val="4000"/>
              <a:buChar char="•"/>
              <a:defRPr sz="4000" b="1">
                <a:solidFill>
                  <a:srgbClr val="BE2727"/>
                </a:solidFill>
              </a:defRPr>
            </a:lvl4pPr>
            <a:lvl5pPr marL="2286000" lvl="4" indent="-482600" algn="l">
              <a:lnSpc>
                <a:spcPct val="90000"/>
              </a:lnSpc>
              <a:spcBef>
                <a:spcPts val="500"/>
              </a:spcBef>
              <a:spcAft>
                <a:spcPts val="0"/>
              </a:spcAft>
              <a:buClr>
                <a:srgbClr val="BE2727"/>
              </a:buClr>
              <a:buSzPts val="4000"/>
              <a:buChar char="•"/>
              <a:defRPr sz="4000" b="1">
                <a:solidFill>
                  <a:srgbClr val="BE2727"/>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8" name="Google Shape;28;p32"/>
          <p:cNvSpPr txBox="1">
            <a:spLocks noGrp="1"/>
          </p:cNvSpPr>
          <p:nvPr>
            <p:ph type="body" idx="2"/>
          </p:nvPr>
        </p:nvSpPr>
        <p:spPr>
          <a:xfrm>
            <a:off x="3516284" y="2888427"/>
            <a:ext cx="2733675" cy="54057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BE2727"/>
              </a:buClr>
              <a:buSzPts val="2000"/>
              <a:buFont typeface="Montserrat"/>
              <a:buNone/>
              <a:defRPr sz="2000" b="1">
                <a:solidFill>
                  <a:srgbClr val="BE2727"/>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29" name="Google Shape;29;p32"/>
          <p:cNvSpPr txBox="1">
            <a:spLocks noGrp="1"/>
          </p:cNvSpPr>
          <p:nvPr>
            <p:ph type="body" idx="3"/>
          </p:nvPr>
        </p:nvSpPr>
        <p:spPr>
          <a:xfrm>
            <a:off x="2310942" y="4349625"/>
            <a:ext cx="1205342" cy="113881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BE2727"/>
              </a:buClr>
              <a:buSzPts val="6000"/>
              <a:buFont typeface="Montserrat"/>
              <a:buNone/>
              <a:defRPr sz="6000" b="1">
                <a:solidFill>
                  <a:srgbClr val="BE2727"/>
                </a:solidFill>
              </a:defRPr>
            </a:lvl1pPr>
            <a:lvl2pPr marL="914400" lvl="1" indent="-482600" algn="l">
              <a:lnSpc>
                <a:spcPct val="90000"/>
              </a:lnSpc>
              <a:spcBef>
                <a:spcPts val="500"/>
              </a:spcBef>
              <a:spcAft>
                <a:spcPts val="0"/>
              </a:spcAft>
              <a:buClr>
                <a:srgbClr val="BE2727"/>
              </a:buClr>
              <a:buSzPts val="4000"/>
              <a:buChar char="•"/>
              <a:defRPr sz="4000" b="1">
                <a:solidFill>
                  <a:srgbClr val="BE2727"/>
                </a:solidFill>
              </a:defRPr>
            </a:lvl2pPr>
            <a:lvl3pPr marL="1371600" lvl="2" indent="-482600" algn="l">
              <a:lnSpc>
                <a:spcPct val="90000"/>
              </a:lnSpc>
              <a:spcBef>
                <a:spcPts val="500"/>
              </a:spcBef>
              <a:spcAft>
                <a:spcPts val="0"/>
              </a:spcAft>
              <a:buClr>
                <a:srgbClr val="BE2727"/>
              </a:buClr>
              <a:buSzPts val="4000"/>
              <a:buChar char="•"/>
              <a:defRPr sz="4000" b="1">
                <a:solidFill>
                  <a:srgbClr val="BE2727"/>
                </a:solidFill>
              </a:defRPr>
            </a:lvl3pPr>
            <a:lvl4pPr marL="1828800" lvl="3" indent="-482600" algn="l">
              <a:lnSpc>
                <a:spcPct val="90000"/>
              </a:lnSpc>
              <a:spcBef>
                <a:spcPts val="500"/>
              </a:spcBef>
              <a:spcAft>
                <a:spcPts val="0"/>
              </a:spcAft>
              <a:buClr>
                <a:srgbClr val="BE2727"/>
              </a:buClr>
              <a:buSzPts val="4000"/>
              <a:buChar char="•"/>
              <a:defRPr sz="4000" b="1">
                <a:solidFill>
                  <a:srgbClr val="BE2727"/>
                </a:solidFill>
              </a:defRPr>
            </a:lvl4pPr>
            <a:lvl5pPr marL="2286000" lvl="4" indent="-482600" algn="l">
              <a:lnSpc>
                <a:spcPct val="90000"/>
              </a:lnSpc>
              <a:spcBef>
                <a:spcPts val="500"/>
              </a:spcBef>
              <a:spcAft>
                <a:spcPts val="0"/>
              </a:spcAft>
              <a:buClr>
                <a:srgbClr val="BE2727"/>
              </a:buClr>
              <a:buSzPts val="4000"/>
              <a:buChar char="•"/>
              <a:defRPr sz="4000" b="1">
                <a:solidFill>
                  <a:srgbClr val="BE2727"/>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0" name="Google Shape;30;p32"/>
          <p:cNvSpPr txBox="1">
            <a:spLocks noGrp="1"/>
          </p:cNvSpPr>
          <p:nvPr>
            <p:ph type="body" idx="4"/>
          </p:nvPr>
        </p:nvSpPr>
        <p:spPr>
          <a:xfrm>
            <a:off x="3516284" y="4478213"/>
            <a:ext cx="2733675" cy="5572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BE2727"/>
              </a:buClr>
              <a:buSzPts val="2000"/>
              <a:buFont typeface="Montserrat"/>
              <a:buNone/>
              <a:defRPr sz="2000" b="1">
                <a:solidFill>
                  <a:srgbClr val="BE2727"/>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1" name="Google Shape;31;p32"/>
          <p:cNvSpPr txBox="1">
            <a:spLocks noGrp="1"/>
          </p:cNvSpPr>
          <p:nvPr>
            <p:ph type="body" idx="5"/>
          </p:nvPr>
        </p:nvSpPr>
        <p:spPr>
          <a:xfrm>
            <a:off x="7245926" y="2759840"/>
            <a:ext cx="1202576" cy="113881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BE2727"/>
              </a:buClr>
              <a:buSzPts val="6000"/>
              <a:buFont typeface="Montserrat"/>
              <a:buNone/>
              <a:defRPr sz="6000" b="1">
                <a:solidFill>
                  <a:srgbClr val="BE2727"/>
                </a:solidFill>
              </a:defRPr>
            </a:lvl1pPr>
            <a:lvl2pPr marL="914400" lvl="1" indent="-482600" algn="l">
              <a:lnSpc>
                <a:spcPct val="90000"/>
              </a:lnSpc>
              <a:spcBef>
                <a:spcPts val="500"/>
              </a:spcBef>
              <a:spcAft>
                <a:spcPts val="0"/>
              </a:spcAft>
              <a:buClr>
                <a:srgbClr val="BE2727"/>
              </a:buClr>
              <a:buSzPts val="4000"/>
              <a:buChar char="•"/>
              <a:defRPr sz="4000" b="1">
                <a:solidFill>
                  <a:srgbClr val="BE2727"/>
                </a:solidFill>
              </a:defRPr>
            </a:lvl2pPr>
            <a:lvl3pPr marL="1371600" lvl="2" indent="-482600" algn="l">
              <a:lnSpc>
                <a:spcPct val="90000"/>
              </a:lnSpc>
              <a:spcBef>
                <a:spcPts val="500"/>
              </a:spcBef>
              <a:spcAft>
                <a:spcPts val="0"/>
              </a:spcAft>
              <a:buClr>
                <a:srgbClr val="BE2727"/>
              </a:buClr>
              <a:buSzPts val="4000"/>
              <a:buChar char="•"/>
              <a:defRPr sz="4000" b="1">
                <a:solidFill>
                  <a:srgbClr val="BE2727"/>
                </a:solidFill>
              </a:defRPr>
            </a:lvl3pPr>
            <a:lvl4pPr marL="1828800" lvl="3" indent="-482600" algn="l">
              <a:lnSpc>
                <a:spcPct val="90000"/>
              </a:lnSpc>
              <a:spcBef>
                <a:spcPts val="500"/>
              </a:spcBef>
              <a:spcAft>
                <a:spcPts val="0"/>
              </a:spcAft>
              <a:buClr>
                <a:srgbClr val="BE2727"/>
              </a:buClr>
              <a:buSzPts val="4000"/>
              <a:buChar char="•"/>
              <a:defRPr sz="4000" b="1">
                <a:solidFill>
                  <a:srgbClr val="BE2727"/>
                </a:solidFill>
              </a:defRPr>
            </a:lvl4pPr>
            <a:lvl5pPr marL="2286000" lvl="4" indent="-482600" algn="l">
              <a:lnSpc>
                <a:spcPct val="90000"/>
              </a:lnSpc>
              <a:spcBef>
                <a:spcPts val="500"/>
              </a:spcBef>
              <a:spcAft>
                <a:spcPts val="0"/>
              </a:spcAft>
              <a:buClr>
                <a:srgbClr val="BE2727"/>
              </a:buClr>
              <a:buSzPts val="4000"/>
              <a:buChar char="•"/>
              <a:defRPr sz="4000" b="1">
                <a:solidFill>
                  <a:srgbClr val="BE2727"/>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2" name="Google Shape;32;p32"/>
          <p:cNvSpPr txBox="1">
            <a:spLocks noGrp="1"/>
          </p:cNvSpPr>
          <p:nvPr>
            <p:ph type="body" idx="6"/>
          </p:nvPr>
        </p:nvSpPr>
        <p:spPr>
          <a:xfrm>
            <a:off x="8448502" y="2888427"/>
            <a:ext cx="2733675" cy="5572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BE2727"/>
              </a:buClr>
              <a:buSzPts val="2000"/>
              <a:buFont typeface="Montserrat"/>
              <a:buNone/>
              <a:defRPr sz="2000" b="1">
                <a:solidFill>
                  <a:srgbClr val="BE2727"/>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3" name="Google Shape;33;p32"/>
          <p:cNvSpPr txBox="1">
            <a:spLocks noGrp="1"/>
          </p:cNvSpPr>
          <p:nvPr>
            <p:ph type="body" idx="7"/>
          </p:nvPr>
        </p:nvSpPr>
        <p:spPr>
          <a:xfrm>
            <a:off x="7245926" y="4349625"/>
            <a:ext cx="1202576" cy="1138813"/>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BE2727"/>
              </a:buClr>
              <a:buSzPts val="6000"/>
              <a:buFont typeface="Montserrat"/>
              <a:buNone/>
              <a:defRPr sz="6000" b="1">
                <a:solidFill>
                  <a:srgbClr val="BE2727"/>
                </a:solidFill>
              </a:defRPr>
            </a:lvl1pPr>
            <a:lvl2pPr marL="914400" lvl="1" indent="-482600" algn="l">
              <a:lnSpc>
                <a:spcPct val="90000"/>
              </a:lnSpc>
              <a:spcBef>
                <a:spcPts val="500"/>
              </a:spcBef>
              <a:spcAft>
                <a:spcPts val="0"/>
              </a:spcAft>
              <a:buClr>
                <a:srgbClr val="BE2727"/>
              </a:buClr>
              <a:buSzPts val="4000"/>
              <a:buChar char="•"/>
              <a:defRPr sz="4000" b="1">
                <a:solidFill>
                  <a:srgbClr val="BE2727"/>
                </a:solidFill>
              </a:defRPr>
            </a:lvl2pPr>
            <a:lvl3pPr marL="1371600" lvl="2" indent="-482600" algn="l">
              <a:lnSpc>
                <a:spcPct val="90000"/>
              </a:lnSpc>
              <a:spcBef>
                <a:spcPts val="500"/>
              </a:spcBef>
              <a:spcAft>
                <a:spcPts val="0"/>
              </a:spcAft>
              <a:buClr>
                <a:srgbClr val="BE2727"/>
              </a:buClr>
              <a:buSzPts val="4000"/>
              <a:buChar char="•"/>
              <a:defRPr sz="4000" b="1">
                <a:solidFill>
                  <a:srgbClr val="BE2727"/>
                </a:solidFill>
              </a:defRPr>
            </a:lvl3pPr>
            <a:lvl4pPr marL="1828800" lvl="3" indent="-482600" algn="l">
              <a:lnSpc>
                <a:spcPct val="90000"/>
              </a:lnSpc>
              <a:spcBef>
                <a:spcPts val="500"/>
              </a:spcBef>
              <a:spcAft>
                <a:spcPts val="0"/>
              </a:spcAft>
              <a:buClr>
                <a:srgbClr val="BE2727"/>
              </a:buClr>
              <a:buSzPts val="4000"/>
              <a:buChar char="•"/>
              <a:defRPr sz="4000" b="1">
                <a:solidFill>
                  <a:srgbClr val="BE2727"/>
                </a:solidFill>
              </a:defRPr>
            </a:lvl4pPr>
            <a:lvl5pPr marL="2286000" lvl="4" indent="-482600" algn="l">
              <a:lnSpc>
                <a:spcPct val="90000"/>
              </a:lnSpc>
              <a:spcBef>
                <a:spcPts val="500"/>
              </a:spcBef>
              <a:spcAft>
                <a:spcPts val="0"/>
              </a:spcAft>
              <a:buClr>
                <a:srgbClr val="BE2727"/>
              </a:buClr>
              <a:buSzPts val="4000"/>
              <a:buChar char="•"/>
              <a:defRPr sz="4000" b="1">
                <a:solidFill>
                  <a:srgbClr val="BE2727"/>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4" name="Google Shape;34;p32"/>
          <p:cNvSpPr txBox="1">
            <a:spLocks noGrp="1"/>
          </p:cNvSpPr>
          <p:nvPr>
            <p:ph type="body" idx="8"/>
          </p:nvPr>
        </p:nvSpPr>
        <p:spPr>
          <a:xfrm>
            <a:off x="8448502" y="4478213"/>
            <a:ext cx="2733675" cy="55721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BE2727"/>
              </a:buClr>
              <a:buSzPts val="2000"/>
              <a:buFont typeface="Montserrat"/>
              <a:buNone/>
              <a:defRPr sz="2000" b="1">
                <a:solidFill>
                  <a:srgbClr val="BE2727"/>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5" name="Google Shape;35;p32"/>
          <p:cNvSpPr txBox="1">
            <a:spLocks noGrp="1"/>
          </p:cNvSpPr>
          <p:nvPr>
            <p:ph type="body" idx="9"/>
          </p:nvPr>
        </p:nvSpPr>
        <p:spPr>
          <a:xfrm>
            <a:off x="3516283" y="3284445"/>
            <a:ext cx="2733675" cy="54057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71616"/>
              </a:buClr>
              <a:buSzPts val="1400"/>
              <a:buFont typeface="Montserrat"/>
              <a:buNone/>
              <a:defRPr sz="1400">
                <a:solidFill>
                  <a:srgbClr val="171616"/>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6" name="Google Shape;36;p32"/>
          <p:cNvSpPr txBox="1">
            <a:spLocks noGrp="1"/>
          </p:cNvSpPr>
          <p:nvPr>
            <p:ph type="body" idx="13"/>
          </p:nvPr>
        </p:nvSpPr>
        <p:spPr>
          <a:xfrm>
            <a:off x="3516283" y="4874231"/>
            <a:ext cx="2733675" cy="54057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71616"/>
              </a:buClr>
              <a:buSzPts val="1400"/>
              <a:buFont typeface="Montserrat"/>
              <a:buNone/>
              <a:defRPr sz="1400">
                <a:solidFill>
                  <a:srgbClr val="171616"/>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7" name="Google Shape;37;p32"/>
          <p:cNvSpPr txBox="1">
            <a:spLocks noGrp="1"/>
          </p:cNvSpPr>
          <p:nvPr>
            <p:ph type="body" idx="14"/>
          </p:nvPr>
        </p:nvSpPr>
        <p:spPr>
          <a:xfrm>
            <a:off x="8448501" y="3284444"/>
            <a:ext cx="2733675" cy="54057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71616"/>
              </a:buClr>
              <a:buSzPts val="1400"/>
              <a:buFont typeface="Montserrat"/>
              <a:buNone/>
              <a:defRPr sz="1400">
                <a:solidFill>
                  <a:srgbClr val="171616"/>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sp>
        <p:nvSpPr>
          <p:cNvPr id="38" name="Google Shape;38;p32"/>
          <p:cNvSpPr txBox="1">
            <a:spLocks noGrp="1"/>
          </p:cNvSpPr>
          <p:nvPr>
            <p:ph type="body" idx="15"/>
          </p:nvPr>
        </p:nvSpPr>
        <p:spPr>
          <a:xfrm>
            <a:off x="8448500" y="4893727"/>
            <a:ext cx="2733675" cy="540573"/>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171616"/>
              </a:buClr>
              <a:buSzPts val="1400"/>
              <a:buFont typeface="Montserrat"/>
              <a:buNone/>
              <a:defRPr sz="1400">
                <a:solidFill>
                  <a:srgbClr val="171616"/>
                </a:solidFill>
              </a:defRPr>
            </a:lvl1pPr>
            <a:lvl2pPr marL="914400" lvl="1" indent="-381000" algn="l">
              <a:lnSpc>
                <a:spcPct val="90000"/>
              </a:lnSpc>
              <a:spcBef>
                <a:spcPts val="500"/>
              </a:spcBef>
              <a:spcAft>
                <a:spcPts val="0"/>
              </a:spcAft>
              <a:buClr>
                <a:schemeClr val="lt1"/>
              </a:buClr>
              <a:buSzPts val="2400"/>
              <a:buChar char="•"/>
              <a:defRPr>
                <a:solidFill>
                  <a:schemeClr val="lt1"/>
                </a:solidFill>
              </a:defRPr>
            </a:lvl2pPr>
            <a:lvl3pPr marL="1371600" lvl="2" indent="-355600" algn="l">
              <a:lnSpc>
                <a:spcPct val="90000"/>
              </a:lnSpc>
              <a:spcBef>
                <a:spcPts val="500"/>
              </a:spcBef>
              <a:spcAft>
                <a:spcPts val="0"/>
              </a:spcAft>
              <a:buClr>
                <a:schemeClr val="lt1"/>
              </a:buClr>
              <a:buSzPts val="2000"/>
              <a:buChar char="•"/>
              <a:defRPr>
                <a:solidFill>
                  <a:schemeClr val="lt1"/>
                </a:solidFill>
              </a:defRPr>
            </a:lvl3pPr>
            <a:lvl4pPr marL="1828800" lvl="3" indent="-342900" algn="l">
              <a:lnSpc>
                <a:spcPct val="90000"/>
              </a:lnSpc>
              <a:spcBef>
                <a:spcPts val="500"/>
              </a:spcBef>
              <a:spcAft>
                <a:spcPts val="0"/>
              </a:spcAft>
              <a:buClr>
                <a:schemeClr val="lt1"/>
              </a:buClr>
              <a:buSzPts val="1800"/>
              <a:buChar char="•"/>
              <a:defRPr>
                <a:solidFill>
                  <a:schemeClr val="lt1"/>
                </a:solidFill>
              </a:defRPr>
            </a:lvl4pPr>
            <a:lvl5pPr marL="2286000" lvl="4" indent="-342900" algn="l">
              <a:lnSpc>
                <a:spcPct val="90000"/>
              </a:lnSpc>
              <a:spcBef>
                <a:spcPts val="500"/>
              </a:spcBef>
              <a:spcAft>
                <a:spcPts val="0"/>
              </a:spcAft>
              <a:buClr>
                <a:schemeClr val="lt1"/>
              </a:buClr>
              <a:buSzPts val="1800"/>
              <a:buChar char="•"/>
              <a:defRPr>
                <a:solidFill>
                  <a:schemeClr val="lt1"/>
                </a:solidFill>
              </a:defRPr>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39" name="Google Shape;39;p32"/>
          <p:cNvPicPr preferRelativeResize="0"/>
          <p:nvPr/>
        </p:nvPicPr>
        <p:blipFill rotWithShape="1">
          <a:blip r:embed="rId2">
            <a:alphaModFix/>
          </a:blip>
          <a:srcRect/>
          <a:stretch/>
        </p:blipFill>
        <p:spPr>
          <a:xfrm>
            <a:off x="9898625" y="326475"/>
            <a:ext cx="1856773" cy="90572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p:cSld name="Title and Content">
    <p:spTree>
      <p:nvGrpSpPr>
        <p:cNvPr id="1" name="Shape 40"/>
        <p:cNvGrpSpPr/>
        <p:nvPr/>
      </p:nvGrpSpPr>
      <p:grpSpPr>
        <a:xfrm>
          <a:off x="0" y="0"/>
          <a:ext cx="0" cy="0"/>
          <a:chOff x="0" y="0"/>
          <a:chExt cx="0" cy="0"/>
        </a:xfrm>
      </p:grpSpPr>
      <p:sp>
        <p:nvSpPr>
          <p:cNvPr id="41" name="Google Shape;41;p45"/>
          <p:cNvSpPr txBox="1">
            <a:spLocks noGrp="1"/>
          </p:cNvSpPr>
          <p:nvPr>
            <p:ph type="title"/>
          </p:nvPr>
        </p:nvSpPr>
        <p:spPr>
          <a:xfrm>
            <a:off x="838200" y="509145"/>
            <a:ext cx="8463742" cy="9455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BE2727"/>
              </a:buClr>
              <a:buSzPts val="2800"/>
              <a:buFont typeface="Montserrat ExtraBold"/>
              <a:buNone/>
              <a:defRPr sz="2800" b="1">
                <a:solidFill>
                  <a:srgbClr val="BE2727"/>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42" name="Google Shape;42;p45"/>
          <p:cNvPicPr preferRelativeResize="0"/>
          <p:nvPr/>
        </p:nvPicPr>
        <p:blipFill rotWithShape="1">
          <a:blip r:embed="rId2">
            <a:alphaModFix/>
          </a:blip>
          <a:srcRect/>
          <a:stretch/>
        </p:blipFill>
        <p:spPr>
          <a:xfrm>
            <a:off x="11087100" y="5837237"/>
            <a:ext cx="1104900" cy="1038225"/>
          </a:xfrm>
          <a:prstGeom prst="rect">
            <a:avLst/>
          </a:prstGeom>
          <a:noFill/>
          <a:ln>
            <a:noFill/>
          </a:ln>
        </p:spPr>
      </p:pic>
      <p:pic>
        <p:nvPicPr>
          <p:cNvPr id="43" name="Google Shape;43;p45"/>
          <p:cNvPicPr preferRelativeResize="0"/>
          <p:nvPr/>
        </p:nvPicPr>
        <p:blipFill rotWithShape="1">
          <a:blip r:embed="rId3">
            <a:alphaModFix/>
          </a:blip>
          <a:srcRect/>
          <a:stretch/>
        </p:blipFill>
        <p:spPr>
          <a:xfrm>
            <a:off x="838200" y="0"/>
            <a:ext cx="2860964" cy="315884"/>
          </a:xfrm>
          <a:prstGeom prst="rect">
            <a:avLst/>
          </a:prstGeom>
          <a:noFill/>
          <a:ln>
            <a:noFill/>
          </a:ln>
        </p:spPr>
      </p:pic>
      <p:sp>
        <p:nvSpPr>
          <p:cNvPr id="44" name="Google Shape;44;p45"/>
          <p:cNvSpPr txBox="1">
            <a:spLocks noGrp="1"/>
          </p:cNvSpPr>
          <p:nvPr>
            <p:ph type="sldNum" idx="12"/>
          </p:nvPr>
        </p:nvSpPr>
        <p:spPr>
          <a:xfrm>
            <a:off x="11546379" y="6356350"/>
            <a:ext cx="455814"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Montserrat"/>
                <a:ea typeface="Montserrat"/>
                <a:cs typeface="Montserrat"/>
                <a:sym typeface="Montserrat"/>
              </a:defRPr>
            </a:lvl1pPr>
            <a:lvl2pPr marL="0" marR="0" lvl="1"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Montserrat"/>
                <a:ea typeface="Montserrat"/>
                <a:cs typeface="Montserrat"/>
                <a:sym typeface="Montserrat"/>
              </a:defRPr>
            </a:lvl2pPr>
            <a:lvl3pPr marL="0" marR="0" lvl="2"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Montserrat"/>
                <a:ea typeface="Montserrat"/>
                <a:cs typeface="Montserrat"/>
                <a:sym typeface="Montserrat"/>
              </a:defRPr>
            </a:lvl3pPr>
            <a:lvl4pPr marL="0" marR="0" lvl="3"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Montserrat"/>
                <a:ea typeface="Montserrat"/>
                <a:cs typeface="Montserrat"/>
                <a:sym typeface="Montserrat"/>
              </a:defRPr>
            </a:lvl4pPr>
            <a:lvl5pPr marL="0" marR="0" lvl="4"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Montserrat"/>
                <a:ea typeface="Montserrat"/>
                <a:cs typeface="Montserrat"/>
                <a:sym typeface="Montserrat"/>
              </a:defRPr>
            </a:lvl5pPr>
            <a:lvl6pPr marL="0" marR="0" lvl="5"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Montserrat"/>
                <a:ea typeface="Montserrat"/>
                <a:cs typeface="Montserrat"/>
                <a:sym typeface="Montserrat"/>
              </a:defRPr>
            </a:lvl6pPr>
            <a:lvl7pPr marL="0" marR="0" lvl="6"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Montserrat"/>
                <a:ea typeface="Montserrat"/>
                <a:cs typeface="Montserrat"/>
                <a:sym typeface="Montserrat"/>
              </a:defRPr>
            </a:lvl7pPr>
            <a:lvl8pPr marL="0" marR="0" lvl="7"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Montserrat"/>
                <a:ea typeface="Montserrat"/>
                <a:cs typeface="Montserrat"/>
                <a:sym typeface="Montserrat"/>
              </a:defRPr>
            </a:lvl8pPr>
            <a:lvl9pPr marL="0" marR="0" lvl="8" indent="0" algn="r">
              <a:lnSpc>
                <a:spcPct val="100000"/>
              </a:lnSpc>
              <a:spcBef>
                <a:spcPts val="0"/>
              </a:spcBef>
              <a:spcAft>
                <a:spcPts val="0"/>
              </a:spcAft>
              <a:buClr>
                <a:srgbClr val="000000"/>
              </a:buClr>
              <a:buSzPts val="1200"/>
              <a:buFont typeface="Arial"/>
              <a:buNone/>
              <a:defRPr sz="1200" b="1" i="0" u="none" strike="noStrike" cap="none">
                <a:solidFill>
                  <a:schemeClr val="lt1"/>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
        <p:nvSpPr>
          <p:cNvPr id="45" name="Google Shape;45;p45"/>
          <p:cNvSpPr txBox="1">
            <a:spLocks noGrp="1"/>
          </p:cNvSpPr>
          <p:nvPr>
            <p:ph type="body" idx="1"/>
          </p:nvPr>
        </p:nvSpPr>
        <p:spPr>
          <a:xfrm>
            <a:off x="838200" y="1680599"/>
            <a:ext cx="10641676" cy="5040876"/>
          </a:xfrm>
          <a:prstGeom prst="rect">
            <a:avLst/>
          </a:prstGeom>
          <a:noFill/>
          <a:ln>
            <a:noFill/>
          </a:ln>
        </p:spPr>
        <p:txBody>
          <a:bodyPr spcFirstLastPara="1" wrap="square" lIns="91425" tIns="45700" rIns="91425" bIns="45700" anchor="t" anchorCtr="0">
            <a:normAutofit/>
          </a:bodyPr>
          <a:lstStyle>
            <a:lvl1pPr marL="457200" lvl="0" indent="-391160" algn="l">
              <a:lnSpc>
                <a:spcPct val="90000"/>
              </a:lnSpc>
              <a:spcBef>
                <a:spcPts val="1000"/>
              </a:spcBef>
              <a:spcAft>
                <a:spcPts val="0"/>
              </a:spcAft>
              <a:buClr>
                <a:srgbClr val="C00000"/>
              </a:buClr>
              <a:buSzPts val="2560"/>
              <a:buFont typeface="Arial"/>
              <a:buChar char="•"/>
              <a:defRPr sz="1600"/>
            </a:lvl1pPr>
            <a:lvl2pPr marL="914400" lvl="1" indent="-310896" algn="l">
              <a:lnSpc>
                <a:spcPct val="90000"/>
              </a:lnSpc>
              <a:spcBef>
                <a:spcPts val="500"/>
              </a:spcBef>
              <a:spcAft>
                <a:spcPts val="0"/>
              </a:spcAft>
              <a:buClr>
                <a:srgbClr val="C00000"/>
              </a:buClr>
              <a:buSzPts val="1296"/>
              <a:buFont typeface="Courier New"/>
              <a:buChar char="o"/>
              <a:defRPr sz="1600"/>
            </a:lvl2pPr>
            <a:lvl3pPr marL="1371600" lvl="2" indent="-330200" algn="l">
              <a:lnSpc>
                <a:spcPct val="90000"/>
              </a:lnSpc>
              <a:spcBef>
                <a:spcPts val="500"/>
              </a:spcBef>
              <a:spcAft>
                <a:spcPts val="0"/>
              </a:spcAft>
              <a:buClr>
                <a:srgbClr val="C00000"/>
              </a:buClr>
              <a:buSzPts val="1600"/>
              <a:buChar char="•"/>
              <a:defRPr sz="1600"/>
            </a:lvl3pPr>
            <a:lvl4pPr marL="1828800" lvl="3" indent="-330200" algn="l">
              <a:lnSpc>
                <a:spcPct val="90000"/>
              </a:lnSpc>
              <a:spcBef>
                <a:spcPts val="500"/>
              </a:spcBef>
              <a:spcAft>
                <a:spcPts val="0"/>
              </a:spcAft>
              <a:buClr>
                <a:srgbClr val="C00000"/>
              </a:buClr>
              <a:buSzPts val="1600"/>
              <a:buChar char="•"/>
              <a:defRPr sz="1600"/>
            </a:lvl4pPr>
            <a:lvl5pPr marL="2286000" lvl="4" indent="-330200" algn="l">
              <a:lnSpc>
                <a:spcPct val="90000"/>
              </a:lnSpc>
              <a:spcBef>
                <a:spcPts val="500"/>
              </a:spcBef>
              <a:spcAft>
                <a:spcPts val="0"/>
              </a:spcAft>
              <a:buClr>
                <a:srgbClr val="C00000"/>
              </a:buClr>
              <a:buSzPts val="1600"/>
              <a:buChar char="•"/>
              <a:defRPr sz="1600"/>
            </a:lvl5pPr>
            <a:lvl6pPr marL="2743200" lvl="5" indent="-342900" algn="l">
              <a:lnSpc>
                <a:spcPct val="90000"/>
              </a:lnSpc>
              <a:spcBef>
                <a:spcPts val="500"/>
              </a:spcBef>
              <a:spcAft>
                <a:spcPts val="0"/>
              </a:spcAft>
              <a:buClr>
                <a:schemeClr val="dk1"/>
              </a:buClr>
              <a:buSzPts val="1800"/>
              <a:buChar char="•"/>
              <a:defRPr/>
            </a:lvl6pPr>
            <a:lvl7pPr marL="3200400" lvl="6" indent="-342900" algn="l">
              <a:lnSpc>
                <a:spcPct val="90000"/>
              </a:lnSpc>
              <a:spcBef>
                <a:spcPts val="500"/>
              </a:spcBef>
              <a:spcAft>
                <a:spcPts val="0"/>
              </a:spcAft>
              <a:buClr>
                <a:schemeClr val="dk1"/>
              </a:buClr>
              <a:buSzPts val="1800"/>
              <a:buChar char="•"/>
              <a:defRPr/>
            </a:lvl7pPr>
            <a:lvl8pPr marL="3657600" lvl="7" indent="-342900" algn="l">
              <a:lnSpc>
                <a:spcPct val="90000"/>
              </a:lnSpc>
              <a:spcBef>
                <a:spcPts val="500"/>
              </a:spcBef>
              <a:spcAft>
                <a:spcPts val="0"/>
              </a:spcAft>
              <a:buClr>
                <a:schemeClr val="dk1"/>
              </a:buClr>
              <a:buSzPts val="1800"/>
              <a:buChar char="•"/>
              <a:defRPr/>
            </a:lvl8pPr>
            <a:lvl9pPr marL="4114800" lvl="8" indent="-342900" algn="l">
              <a:lnSpc>
                <a:spcPct val="90000"/>
              </a:lnSpc>
              <a:spcBef>
                <a:spcPts val="500"/>
              </a:spcBef>
              <a:spcAft>
                <a:spcPts val="0"/>
              </a:spcAft>
              <a:buClr>
                <a:schemeClr val="dk1"/>
              </a:buClr>
              <a:buSzPts val="1800"/>
              <a:buChar char="•"/>
              <a:defRPr/>
            </a:lvl9pPr>
          </a:lstStyle>
          <a:p>
            <a:endParaRPr/>
          </a:p>
        </p:txBody>
      </p:sp>
      <p:pic>
        <p:nvPicPr>
          <p:cNvPr id="46" name="Google Shape;46;p45"/>
          <p:cNvPicPr preferRelativeResize="0"/>
          <p:nvPr/>
        </p:nvPicPr>
        <p:blipFill rotWithShape="1">
          <a:blip r:embed="rId4">
            <a:alphaModFix/>
          </a:blip>
          <a:srcRect/>
          <a:stretch/>
        </p:blipFill>
        <p:spPr>
          <a:xfrm>
            <a:off x="9898625" y="326475"/>
            <a:ext cx="1856773" cy="90572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47"/>
        <p:cNvGrpSpPr/>
        <p:nvPr/>
      </p:nvGrpSpPr>
      <p:grpSpPr>
        <a:xfrm>
          <a:off x="0" y="0"/>
          <a:ext cx="0" cy="0"/>
          <a:chOff x="0" y="0"/>
          <a:chExt cx="0" cy="0"/>
        </a:xfrm>
      </p:grpSpPr>
      <p:pic>
        <p:nvPicPr>
          <p:cNvPr id="48" name="Google Shape;48;p30"/>
          <p:cNvPicPr preferRelativeResize="0"/>
          <p:nvPr/>
        </p:nvPicPr>
        <p:blipFill rotWithShape="1">
          <a:blip r:embed="rId2">
            <a:alphaModFix/>
          </a:blip>
          <a:srcRect/>
          <a:stretch/>
        </p:blipFill>
        <p:spPr>
          <a:xfrm>
            <a:off x="-211667" y="-83672"/>
            <a:ext cx="12640676" cy="7017872"/>
          </a:xfrm>
          <a:prstGeom prst="rect">
            <a:avLst/>
          </a:prstGeom>
          <a:noFill/>
          <a:ln>
            <a:noFill/>
          </a:ln>
        </p:spPr>
      </p:pic>
      <p:sp>
        <p:nvSpPr>
          <p:cNvPr id="49" name="Google Shape;49;p30"/>
          <p:cNvSpPr txBox="1">
            <a:spLocks noGrp="1"/>
          </p:cNvSpPr>
          <p:nvPr>
            <p:ph type="ctrTitle"/>
          </p:nvPr>
        </p:nvSpPr>
        <p:spPr>
          <a:xfrm>
            <a:off x="279991" y="3969209"/>
            <a:ext cx="9144000" cy="1464417"/>
          </a:xfrm>
          <a:prstGeom prst="rect">
            <a:avLst/>
          </a:prstGeom>
          <a:noFill/>
          <a:ln>
            <a:noFill/>
          </a:ln>
        </p:spPr>
        <p:txBody>
          <a:bodyPr spcFirstLastPara="1" wrap="square" lIns="91425" tIns="45700" rIns="91425" bIns="45700" anchor="b" anchorCtr="0">
            <a:normAutofit/>
          </a:bodyPr>
          <a:lstStyle>
            <a:lvl1pPr lvl="0" algn="l">
              <a:lnSpc>
                <a:spcPct val="90000"/>
              </a:lnSpc>
              <a:spcBef>
                <a:spcPts val="0"/>
              </a:spcBef>
              <a:spcAft>
                <a:spcPts val="0"/>
              </a:spcAft>
              <a:buClr>
                <a:schemeClr val="lt1"/>
              </a:buClr>
              <a:buSzPts val="3600"/>
              <a:buFont typeface="Montserrat Black"/>
              <a:buNone/>
              <a:defRPr sz="3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0" name="Google Shape;50;p30"/>
          <p:cNvSpPr txBox="1">
            <a:spLocks noGrp="1"/>
          </p:cNvSpPr>
          <p:nvPr>
            <p:ph type="subTitle" idx="1"/>
          </p:nvPr>
        </p:nvSpPr>
        <p:spPr>
          <a:xfrm>
            <a:off x="279991" y="5433627"/>
            <a:ext cx="9144000"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1000"/>
              </a:spcBef>
              <a:spcAft>
                <a:spcPts val="0"/>
              </a:spcAft>
              <a:buClr>
                <a:schemeClr val="lt1"/>
              </a:buClr>
              <a:buSzPts val="1600"/>
              <a:buNone/>
              <a:defRPr sz="16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51" name="Google Shape;51;p30"/>
          <p:cNvPicPr preferRelativeResize="0"/>
          <p:nvPr/>
        </p:nvPicPr>
        <p:blipFill rotWithShape="1">
          <a:blip r:embed="rId3">
            <a:alphaModFix/>
          </a:blip>
          <a:srcRect/>
          <a:stretch/>
        </p:blipFill>
        <p:spPr>
          <a:xfrm>
            <a:off x="9242381" y="-123349"/>
            <a:ext cx="7133810" cy="7097226"/>
          </a:xfrm>
          <a:prstGeom prst="rect">
            <a:avLst/>
          </a:prstGeom>
          <a:noFill/>
          <a:ln>
            <a:noFill/>
          </a:ln>
        </p:spPr>
      </p:pic>
      <p:pic>
        <p:nvPicPr>
          <p:cNvPr id="52" name="Google Shape;52;p30"/>
          <p:cNvPicPr preferRelativeResize="0"/>
          <p:nvPr/>
        </p:nvPicPr>
        <p:blipFill rotWithShape="1">
          <a:blip r:embed="rId4">
            <a:alphaModFix/>
          </a:blip>
          <a:srcRect/>
          <a:stretch/>
        </p:blipFill>
        <p:spPr>
          <a:xfrm>
            <a:off x="280000" y="322051"/>
            <a:ext cx="3225201" cy="1573225"/>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p:cSld name="Custom Layout">
    <p:spTree>
      <p:nvGrpSpPr>
        <p:cNvPr id="1" name="Shape 53"/>
        <p:cNvGrpSpPr/>
        <p:nvPr/>
      </p:nvGrpSpPr>
      <p:grpSpPr>
        <a:xfrm>
          <a:off x="0" y="0"/>
          <a:ext cx="0" cy="0"/>
          <a:chOff x="0" y="0"/>
          <a:chExt cx="0" cy="0"/>
        </a:xfrm>
      </p:grpSpPr>
      <p:sp>
        <p:nvSpPr>
          <p:cNvPr id="54" name="Google Shape;54;p35"/>
          <p:cNvSpPr txBox="1">
            <a:spLocks noGrp="1"/>
          </p:cNvSpPr>
          <p:nvPr>
            <p:ph type="title"/>
          </p:nvPr>
        </p:nvSpPr>
        <p:spPr>
          <a:xfrm>
            <a:off x="1974966" y="2521987"/>
            <a:ext cx="8076353" cy="1325563"/>
          </a:xfrm>
          <a:prstGeom prst="rect">
            <a:avLst/>
          </a:prstGeom>
          <a:noFill/>
          <a:ln>
            <a:noFill/>
          </a:ln>
        </p:spPr>
        <p:txBody>
          <a:bodyPr spcFirstLastPara="1" wrap="square" lIns="91425" tIns="45700" rIns="91425" bIns="45700" anchor="ctr" anchorCtr="0">
            <a:noAutofit/>
          </a:bodyPr>
          <a:lstStyle>
            <a:lvl1pPr lvl="0" algn="ctr">
              <a:lnSpc>
                <a:spcPct val="90000"/>
              </a:lnSpc>
              <a:spcBef>
                <a:spcPts val="0"/>
              </a:spcBef>
              <a:spcAft>
                <a:spcPts val="0"/>
              </a:spcAft>
              <a:buClr>
                <a:srgbClr val="C00000"/>
              </a:buClr>
              <a:buSzPts val="6000"/>
              <a:buFont typeface="Montserrat Black"/>
              <a:buNone/>
              <a:defRPr sz="6000" b="1">
                <a:solidFill>
                  <a:srgbClr val="C00000"/>
                </a:solidFill>
                <a:latin typeface="Montserrat Black"/>
                <a:ea typeface="Montserrat Black"/>
                <a:cs typeface="Montserrat Black"/>
                <a:sym typeface="Montserrat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55" name="Google Shape;55;p35"/>
          <p:cNvPicPr preferRelativeResize="0"/>
          <p:nvPr/>
        </p:nvPicPr>
        <p:blipFill rotWithShape="1">
          <a:blip r:embed="rId2">
            <a:alphaModFix/>
          </a:blip>
          <a:srcRect/>
          <a:stretch/>
        </p:blipFill>
        <p:spPr>
          <a:xfrm>
            <a:off x="559185" y="0"/>
            <a:ext cx="2860964" cy="315884"/>
          </a:xfrm>
          <a:prstGeom prst="rect">
            <a:avLst/>
          </a:prstGeom>
          <a:noFill/>
          <a:ln>
            <a:noFill/>
          </a:ln>
        </p:spPr>
      </p:pic>
      <p:sp>
        <p:nvSpPr>
          <p:cNvPr id="56" name="Google Shape;56;p35"/>
          <p:cNvSpPr txBox="1">
            <a:spLocks noGrp="1"/>
          </p:cNvSpPr>
          <p:nvPr>
            <p:ph type="body" idx="1"/>
          </p:nvPr>
        </p:nvSpPr>
        <p:spPr>
          <a:xfrm>
            <a:off x="1989667" y="3847550"/>
            <a:ext cx="8076353" cy="3811588"/>
          </a:xfrm>
          <a:prstGeom prst="rect">
            <a:avLst/>
          </a:prstGeom>
          <a:noFill/>
          <a:ln>
            <a:noFill/>
          </a:ln>
        </p:spPr>
        <p:txBody>
          <a:bodyPr spcFirstLastPara="1" wrap="square" lIns="91425" tIns="45700" rIns="91425" bIns="45700" anchor="t" anchorCtr="0">
            <a:normAutofit/>
          </a:bodyPr>
          <a:lstStyle>
            <a:lvl1pPr marL="457200" lvl="0" indent="-228600" algn="ctr">
              <a:lnSpc>
                <a:spcPct val="90000"/>
              </a:lnSpc>
              <a:spcBef>
                <a:spcPts val="1000"/>
              </a:spcBef>
              <a:spcAft>
                <a:spcPts val="0"/>
              </a:spcAft>
              <a:buClr>
                <a:srgbClr val="3F3F3F"/>
              </a:buClr>
              <a:buSzPts val="3200"/>
              <a:buNone/>
              <a:defRPr sz="3200">
                <a:solidFill>
                  <a:srgbClr val="3F3F3F"/>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sp>
        <p:nvSpPr>
          <p:cNvPr id="57" name="Google Shape;57;p35"/>
          <p:cNvSpPr/>
          <p:nvPr/>
        </p:nvSpPr>
        <p:spPr>
          <a:xfrm rot="10800000">
            <a:off x="5289935" y="1559948"/>
            <a:ext cx="1446414" cy="831272"/>
          </a:xfrm>
          <a:prstGeom prst="triangle">
            <a:avLst>
              <a:gd name="adj" fmla="val 50000"/>
            </a:avLst>
          </a:prstGeom>
          <a:solidFill>
            <a:srgbClr val="BE2727"/>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Montserrat"/>
              <a:ea typeface="Montserrat"/>
              <a:cs typeface="Montserrat"/>
              <a:sym typeface="Montserrat"/>
            </a:endParaRPr>
          </a:p>
        </p:txBody>
      </p:sp>
      <p:pic>
        <p:nvPicPr>
          <p:cNvPr id="58" name="Google Shape;58;p35"/>
          <p:cNvPicPr preferRelativeResize="0"/>
          <p:nvPr/>
        </p:nvPicPr>
        <p:blipFill rotWithShape="1">
          <a:blip r:embed="rId3">
            <a:alphaModFix/>
          </a:blip>
          <a:srcRect/>
          <a:stretch/>
        </p:blipFill>
        <p:spPr>
          <a:xfrm>
            <a:off x="5142013" y="5255650"/>
            <a:ext cx="2040576" cy="99537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p:cSld name="Title Only">
    <p:spTree>
      <p:nvGrpSpPr>
        <p:cNvPr id="1" name="Shape 59"/>
        <p:cNvGrpSpPr/>
        <p:nvPr/>
      </p:nvGrpSpPr>
      <p:grpSpPr>
        <a:xfrm>
          <a:off x="0" y="0"/>
          <a:ext cx="0" cy="0"/>
          <a:chOff x="0" y="0"/>
          <a:chExt cx="0" cy="0"/>
        </a:xfrm>
      </p:grpSpPr>
      <p:pic>
        <p:nvPicPr>
          <p:cNvPr id="60" name="Google Shape;60;p36"/>
          <p:cNvPicPr preferRelativeResize="0"/>
          <p:nvPr/>
        </p:nvPicPr>
        <p:blipFill rotWithShape="1">
          <a:blip r:embed="rId2">
            <a:alphaModFix/>
          </a:blip>
          <a:srcRect/>
          <a:stretch/>
        </p:blipFill>
        <p:spPr>
          <a:xfrm>
            <a:off x="838200" y="0"/>
            <a:ext cx="2860964" cy="315884"/>
          </a:xfrm>
          <a:prstGeom prst="rect">
            <a:avLst/>
          </a:prstGeom>
          <a:noFill/>
          <a:ln>
            <a:noFill/>
          </a:ln>
        </p:spPr>
      </p:pic>
      <p:pic>
        <p:nvPicPr>
          <p:cNvPr id="61" name="Google Shape;61;p36"/>
          <p:cNvPicPr preferRelativeResize="0"/>
          <p:nvPr/>
        </p:nvPicPr>
        <p:blipFill rotWithShape="1">
          <a:blip r:embed="rId3">
            <a:alphaModFix/>
          </a:blip>
          <a:srcRect/>
          <a:stretch/>
        </p:blipFill>
        <p:spPr>
          <a:xfrm>
            <a:off x="11087100" y="5837237"/>
            <a:ext cx="1104900" cy="1038225"/>
          </a:xfrm>
          <a:prstGeom prst="rect">
            <a:avLst/>
          </a:prstGeom>
          <a:noFill/>
          <a:ln>
            <a:noFill/>
          </a:ln>
        </p:spPr>
      </p:pic>
      <p:sp>
        <p:nvSpPr>
          <p:cNvPr id="62" name="Google Shape;62;p36"/>
          <p:cNvSpPr txBox="1"/>
          <p:nvPr/>
        </p:nvSpPr>
        <p:spPr>
          <a:xfrm>
            <a:off x="11546379" y="6356350"/>
            <a:ext cx="45581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1" i="0" u="none" strike="noStrike" cap="none">
                <a:solidFill>
                  <a:schemeClr val="lt1"/>
                </a:solidFill>
                <a:latin typeface="Montserrat"/>
                <a:ea typeface="Montserrat"/>
                <a:cs typeface="Montserrat"/>
                <a:sym typeface="Montserrat"/>
              </a:rPr>
              <a:t>‹#›</a:t>
            </a:fld>
            <a:endParaRPr sz="1200" b="1" i="0" u="none" strike="noStrike" cap="none">
              <a:solidFill>
                <a:schemeClr val="lt1"/>
              </a:solidFill>
              <a:latin typeface="Montserrat"/>
              <a:ea typeface="Montserrat"/>
              <a:cs typeface="Montserrat"/>
              <a:sym typeface="Montserrat"/>
            </a:endParaRPr>
          </a:p>
        </p:txBody>
      </p:sp>
      <p:sp>
        <p:nvSpPr>
          <p:cNvPr id="63" name="Google Shape;63;p36"/>
          <p:cNvSpPr txBox="1">
            <a:spLocks noGrp="1"/>
          </p:cNvSpPr>
          <p:nvPr>
            <p:ph type="title"/>
          </p:nvPr>
        </p:nvSpPr>
        <p:spPr>
          <a:xfrm>
            <a:off x="838200" y="509145"/>
            <a:ext cx="8463742" cy="945588"/>
          </a:xfrm>
          <a:prstGeom prst="rect">
            <a:avLst/>
          </a:prstGeom>
          <a:noFill/>
          <a:ln>
            <a:noFill/>
          </a:ln>
        </p:spPr>
        <p:txBody>
          <a:bodyPr spcFirstLastPara="1" wrap="square" lIns="91425" tIns="45700" rIns="91425" bIns="45700" anchor="ctr" anchorCtr="0">
            <a:normAutofit/>
          </a:bodyPr>
          <a:lstStyle>
            <a:lvl1pPr lvl="0" algn="l">
              <a:lnSpc>
                <a:spcPct val="90000"/>
              </a:lnSpc>
              <a:spcBef>
                <a:spcPts val="0"/>
              </a:spcBef>
              <a:spcAft>
                <a:spcPts val="0"/>
              </a:spcAft>
              <a:buClr>
                <a:srgbClr val="BE2727"/>
              </a:buClr>
              <a:buSzPts val="2800"/>
              <a:buFont typeface="Montserrat ExtraBold"/>
              <a:buNone/>
              <a:defRPr sz="2800" b="1">
                <a:solidFill>
                  <a:srgbClr val="BE2727"/>
                </a:solidFill>
                <a:latin typeface="Montserrat ExtraBold"/>
                <a:ea typeface="Montserrat ExtraBold"/>
                <a:cs typeface="Montserrat ExtraBold"/>
                <a:sym typeface="Montserrat ExtraBold"/>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pic>
        <p:nvPicPr>
          <p:cNvPr id="64" name="Google Shape;64;p36"/>
          <p:cNvPicPr preferRelativeResize="0"/>
          <p:nvPr/>
        </p:nvPicPr>
        <p:blipFill rotWithShape="1">
          <a:blip r:embed="rId4">
            <a:alphaModFix/>
          </a:blip>
          <a:srcRect/>
          <a:stretch/>
        </p:blipFill>
        <p:spPr>
          <a:xfrm>
            <a:off x="9898625" y="326475"/>
            <a:ext cx="1856773" cy="90572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2_Content with Caption">
  <p:cSld name="2_Content with Caption">
    <p:spTree>
      <p:nvGrpSpPr>
        <p:cNvPr id="1" name="Shape 65"/>
        <p:cNvGrpSpPr/>
        <p:nvPr/>
      </p:nvGrpSpPr>
      <p:grpSpPr>
        <a:xfrm>
          <a:off x="0" y="0"/>
          <a:ext cx="0" cy="0"/>
          <a:chOff x="0" y="0"/>
          <a:chExt cx="0" cy="0"/>
        </a:xfrm>
      </p:grpSpPr>
      <p:sp>
        <p:nvSpPr>
          <p:cNvPr id="66" name="Google Shape;66;p37"/>
          <p:cNvSpPr txBox="1">
            <a:spLocks noGrp="1"/>
          </p:cNvSpPr>
          <p:nvPr>
            <p:ph type="body" idx="1"/>
          </p:nvPr>
        </p:nvSpPr>
        <p:spPr>
          <a:xfrm>
            <a:off x="3818313" y="3901864"/>
            <a:ext cx="4555374" cy="21696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F7F7F"/>
              </a:buClr>
              <a:buSzPts val="1200"/>
              <a:buNone/>
              <a:defRPr sz="1200">
                <a:solidFill>
                  <a:srgbClr val="7F7F7F"/>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67" name="Google Shape;67;p37"/>
          <p:cNvPicPr preferRelativeResize="0"/>
          <p:nvPr/>
        </p:nvPicPr>
        <p:blipFill rotWithShape="1">
          <a:blip r:embed="rId2">
            <a:alphaModFix/>
          </a:blip>
          <a:srcRect/>
          <a:stretch/>
        </p:blipFill>
        <p:spPr>
          <a:xfrm>
            <a:off x="838200" y="0"/>
            <a:ext cx="2860964" cy="315884"/>
          </a:xfrm>
          <a:prstGeom prst="rect">
            <a:avLst/>
          </a:prstGeom>
          <a:noFill/>
          <a:ln>
            <a:noFill/>
          </a:ln>
        </p:spPr>
      </p:pic>
      <p:pic>
        <p:nvPicPr>
          <p:cNvPr id="68" name="Google Shape;68;p37"/>
          <p:cNvPicPr preferRelativeResize="0"/>
          <p:nvPr/>
        </p:nvPicPr>
        <p:blipFill rotWithShape="1">
          <a:blip r:embed="rId3">
            <a:alphaModFix/>
          </a:blip>
          <a:srcRect/>
          <a:stretch/>
        </p:blipFill>
        <p:spPr>
          <a:xfrm>
            <a:off x="11087100" y="5837237"/>
            <a:ext cx="1104900" cy="1038225"/>
          </a:xfrm>
          <a:prstGeom prst="rect">
            <a:avLst/>
          </a:prstGeom>
          <a:noFill/>
          <a:ln>
            <a:noFill/>
          </a:ln>
        </p:spPr>
      </p:pic>
      <p:sp>
        <p:nvSpPr>
          <p:cNvPr id="69" name="Google Shape;69;p37"/>
          <p:cNvSpPr txBox="1"/>
          <p:nvPr/>
        </p:nvSpPr>
        <p:spPr>
          <a:xfrm>
            <a:off x="11546379" y="6356350"/>
            <a:ext cx="45581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1" i="0" u="none" strike="noStrike" cap="none">
                <a:solidFill>
                  <a:schemeClr val="lt1"/>
                </a:solidFill>
                <a:latin typeface="Montserrat"/>
                <a:ea typeface="Montserrat"/>
                <a:cs typeface="Montserrat"/>
                <a:sym typeface="Montserrat"/>
              </a:rPr>
              <a:t>‹#›</a:t>
            </a:fld>
            <a:endParaRPr sz="1200" b="1" i="0" u="none" strike="noStrike" cap="none">
              <a:solidFill>
                <a:schemeClr val="lt1"/>
              </a:solidFill>
              <a:latin typeface="Montserrat"/>
              <a:ea typeface="Montserrat"/>
              <a:cs typeface="Montserrat"/>
              <a:sym typeface="Montserrat"/>
            </a:endParaRPr>
          </a:p>
        </p:txBody>
      </p:sp>
      <p:sp>
        <p:nvSpPr>
          <p:cNvPr id="70" name="Google Shape;70;p37"/>
          <p:cNvSpPr txBox="1">
            <a:spLocks noGrp="1"/>
          </p:cNvSpPr>
          <p:nvPr>
            <p:ph type="body" idx="2"/>
          </p:nvPr>
        </p:nvSpPr>
        <p:spPr>
          <a:xfrm>
            <a:off x="803764" y="834017"/>
            <a:ext cx="2978527" cy="203089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C00000"/>
              </a:buClr>
              <a:buSzPts val="3200"/>
              <a:buNone/>
              <a:defRPr sz="3200" b="0">
                <a:solidFill>
                  <a:srgbClr val="C00000"/>
                </a:solidFill>
                <a:latin typeface="Montserrat ExtraBold"/>
                <a:ea typeface="Montserrat ExtraBold"/>
                <a:cs typeface="Montserrat ExtraBold"/>
                <a:sym typeface="Montserrat ExtraBold"/>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71" name="Google Shape;71;p37"/>
          <p:cNvPicPr preferRelativeResize="0"/>
          <p:nvPr/>
        </p:nvPicPr>
        <p:blipFill rotWithShape="1">
          <a:blip r:embed="rId2">
            <a:alphaModFix/>
          </a:blip>
          <a:srcRect/>
          <a:stretch/>
        </p:blipFill>
        <p:spPr>
          <a:xfrm rot="10800000" flipH="1">
            <a:off x="838200" y="3858704"/>
            <a:ext cx="2860964" cy="45719"/>
          </a:xfrm>
          <a:prstGeom prst="rect">
            <a:avLst/>
          </a:prstGeom>
          <a:noFill/>
          <a:ln>
            <a:noFill/>
          </a:ln>
        </p:spPr>
      </p:pic>
      <p:pic>
        <p:nvPicPr>
          <p:cNvPr id="72" name="Google Shape;72;p37"/>
          <p:cNvPicPr preferRelativeResize="0"/>
          <p:nvPr/>
        </p:nvPicPr>
        <p:blipFill rotWithShape="1">
          <a:blip r:embed="rId4">
            <a:alphaModFix/>
          </a:blip>
          <a:srcRect/>
          <a:stretch/>
        </p:blipFill>
        <p:spPr>
          <a:xfrm>
            <a:off x="9898625" y="326475"/>
            <a:ext cx="1856773" cy="90572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1_Content with Caption">
  <p:cSld name="1_Content with Caption">
    <p:spTree>
      <p:nvGrpSpPr>
        <p:cNvPr id="1" name="Shape 73"/>
        <p:cNvGrpSpPr/>
        <p:nvPr/>
      </p:nvGrpSpPr>
      <p:grpSpPr>
        <a:xfrm>
          <a:off x="0" y="0"/>
          <a:ext cx="0" cy="0"/>
          <a:chOff x="0" y="0"/>
          <a:chExt cx="0" cy="0"/>
        </a:xfrm>
      </p:grpSpPr>
      <p:sp>
        <p:nvSpPr>
          <p:cNvPr id="74" name="Google Shape;74;p39"/>
          <p:cNvSpPr txBox="1">
            <a:spLocks noGrp="1"/>
          </p:cNvSpPr>
          <p:nvPr>
            <p:ph type="body" idx="1"/>
          </p:nvPr>
        </p:nvSpPr>
        <p:spPr>
          <a:xfrm>
            <a:off x="746918" y="3882043"/>
            <a:ext cx="3816769" cy="2169621"/>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1000"/>
              </a:spcBef>
              <a:spcAft>
                <a:spcPts val="0"/>
              </a:spcAft>
              <a:buClr>
                <a:srgbClr val="7F7F7F"/>
              </a:buClr>
              <a:buSzPts val="1600"/>
              <a:buNone/>
              <a:defRPr sz="1600">
                <a:solidFill>
                  <a:srgbClr val="7F7F7F"/>
                </a:solidFill>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75" name="Google Shape;75;p39"/>
          <p:cNvPicPr preferRelativeResize="0"/>
          <p:nvPr/>
        </p:nvPicPr>
        <p:blipFill rotWithShape="1">
          <a:blip r:embed="rId2">
            <a:alphaModFix/>
          </a:blip>
          <a:srcRect/>
          <a:stretch/>
        </p:blipFill>
        <p:spPr>
          <a:xfrm>
            <a:off x="838200" y="0"/>
            <a:ext cx="2860964" cy="315884"/>
          </a:xfrm>
          <a:prstGeom prst="rect">
            <a:avLst/>
          </a:prstGeom>
          <a:noFill/>
          <a:ln>
            <a:noFill/>
          </a:ln>
        </p:spPr>
      </p:pic>
      <p:pic>
        <p:nvPicPr>
          <p:cNvPr id="76" name="Google Shape;76;p39"/>
          <p:cNvPicPr preferRelativeResize="0"/>
          <p:nvPr/>
        </p:nvPicPr>
        <p:blipFill rotWithShape="1">
          <a:blip r:embed="rId3">
            <a:alphaModFix/>
          </a:blip>
          <a:srcRect/>
          <a:stretch/>
        </p:blipFill>
        <p:spPr>
          <a:xfrm>
            <a:off x="11087100" y="5837237"/>
            <a:ext cx="1104900" cy="1038225"/>
          </a:xfrm>
          <a:prstGeom prst="rect">
            <a:avLst/>
          </a:prstGeom>
          <a:noFill/>
          <a:ln>
            <a:noFill/>
          </a:ln>
        </p:spPr>
      </p:pic>
      <p:sp>
        <p:nvSpPr>
          <p:cNvPr id="77" name="Google Shape;77;p39"/>
          <p:cNvSpPr txBox="1"/>
          <p:nvPr/>
        </p:nvSpPr>
        <p:spPr>
          <a:xfrm>
            <a:off x="11546379" y="6356350"/>
            <a:ext cx="455814" cy="365125"/>
          </a:xfrm>
          <a:prstGeom prst="rect">
            <a:avLst/>
          </a:prstGeom>
          <a:noFill/>
          <a:ln>
            <a:noFill/>
          </a:ln>
        </p:spPr>
        <p:txBody>
          <a:bodyPr spcFirstLastPara="1" wrap="square" lIns="91425" tIns="45700" rIns="91425" bIns="45700" anchor="ctr"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1" i="0" u="none" strike="noStrike" cap="none">
                <a:solidFill>
                  <a:schemeClr val="lt1"/>
                </a:solidFill>
                <a:latin typeface="Montserrat"/>
                <a:ea typeface="Montserrat"/>
                <a:cs typeface="Montserrat"/>
                <a:sym typeface="Montserrat"/>
              </a:rPr>
              <a:t>‹#›</a:t>
            </a:fld>
            <a:endParaRPr sz="1200" b="1" i="0" u="none" strike="noStrike" cap="none">
              <a:solidFill>
                <a:schemeClr val="lt1"/>
              </a:solidFill>
              <a:latin typeface="Montserrat"/>
              <a:ea typeface="Montserrat"/>
              <a:cs typeface="Montserrat"/>
              <a:sym typeface="Montserrat"/>
            </a:endParaRPr>
          </a:p>
        </p:txBody>
      </p:sp>
      <p:sp>
        <p:nvSpPr>
          <p:cNvPr id="78" name="Google Shape;78;p39"/>
          <p:cNvSpPr txBox="1">
            <a:spLocks noGrp="1"/>
          </p:cNvSpPr>
          <p:nvPr>
            <p:ph type="body" idx="2"/>
          </p:nvPr>
        </p:nvSpPr>
        <p:spPr>
          <a:xfrm>
            <a:off x="803764" y="834017"/>
            <a:ext cx="2978527" cy="2030892"/>
          </a:xfrm>
          <a:prstGeom prst="rect">
            <a:avLst/>
          </a:prstGeom>
          <a:noFill/>
          <a:ln>
            <a:noFill/>
          </a:ln>
        </p:spPr>
        <p:txBody>
          <a:bodyPr spcFirstLastPara="1" wrap="square" lIns="91425" tIns="45700" rIns="91425" bIns="45700" anchor="t" anchorCtr="0">
            <a:noAutofit/>
          </a:bodyPr>
          <a:lstStyle>
            <a:lvl1pPr marL="457200" lvl="0" indent="-228600" algn="l">
              <a:lnSpc>
                <a:spcPct val="90000"/>
              </a:lnSpc>
              <a:spcBef>
                <a:spcPts val="1000"/>
              </a:spcBef>
              <a:spcAft>
                <a:spcPts val="0"/>
              </a:spcAft>
              <a:buClr>
                <a:srgbClr val="C00000"/>
              </a:buClr>
              <a:buSzPts val="2800"/>
              <a:buNone/>
              <a:defRPr sz="2800" b="0">
                <a:solidFill>
                  <a:srgbClr val="C00000"/>
                </a:solidFill>
                <a:latin typeface="Montserrat ExtraBold"/>
                <a:ea typeface="Montserrat ExtraBold"/>
                <a:cs typeface="Montserrat ExtraBold"/>
                <a:sym typeface="Montserrat ExtraBold"/>
              </a:defRPr>
            </a:lvl1pPr>
            <a:lvl2pPr marL="914400" lvl="1" indent="-228600" algn="l">
              <a:lnSpc>
                <a:spcPct val="90000"/>
              </a:lnSpc>
              <a:spcBef>
                <a:spcPts val="500"/>
              </a:spcBef>
              <a:spcAft>
                <a:spcPts val="0"/>
              </a:spcAft>
              <a:buClr>
                <a:schemeClr val="dk1"/>
              </a:buClr>
              <a:buSzPts val="1400"/>
              <a:buNone/>
              <a:defRPr sz="1400"/>
            </a:lvl2pPr>
            <a:lvl3pPr marL="1371600" lvl="2" indent="-228600" algn="l">
              <a:lnSpc>
                <a:spcPct val="90000"/>
              </a:lnSpc>
              <a:spcBef>
                <a:spcPts val="500"/>
              </a:spcBef>
              <a:spcAft>
                <a:spcPts val="0"/>
              </a:spcAft>
              <a:buClr>
                <a:schemeClr val="dk1"/>
              </a:buClr>
              <a:buSzPts val="1200"/>
              <a:buNone/>
              <a:defRPr sz="1200"/>
            </a:lvl3pPr>
            <a:lvl4pPr marL="1828800" lvl="3" indent="-228600" algn="l">
              <a:lnSpc>
                <a:spcPct val="90000"/>
              </a:lnSpc>
              <a:spcBef>
                <a:spcPts val="500"/>
              </a:spcBef>
              <a:spcAft>
                <a:spcPts val="0"/>
              </a:spcAft>
              <a:buClr>
                <a:schemeClr val="dk1"/>
              </a:buClr>
              <a:buSzPts val="1000"/>
              <a:buNone/>
              <a:defRPr sz="1000"/>
            </a:lvl4pPr>
            <a:lvl5pPr marL="2286000" lvl="4" indent="-228600" algn="l">
              <a:lnSpc>
                <a:spcPct val="90000"/>
              </a:lnSpc>
              <a:spcBef>
                <a:spcPts val="500"/>
              </a:spcBef>
              <a:spcAft>
                <a:spcPts val="0"/>
              </a:spcAft>
              <a:buClr>
                <a:schemeClr val="dk1"/>
              </a:buClr>
              <a:buSzPts val="1000"/>
              <a:buNone/>
              <a:defRPr sz="1000"/>
            </a:lvl5pPr>
            <a:lvl6pPr marL="2743200" lvl="5" indent="-228600" algn="l">
              <a:lnSpc>
                <a:spcPct val="90000"/>
              </a:lnSpc>
              <a:spcBef>
                <a:spcPts val="500"/>
              </a:spcBef>
              <a:spcAft>
                <a:spcPts val="0"/>
              </a:spcAft>
              <a:buClr>
                <a:schemeClr val="dk1"/>
              </a:buClr>
              <a:buSzPts val="1000"/>
              <a:buNone/>
              <a:defRPr sz="1000"/>
            </a:lvl6pPr>
            <a:lvl7pPr marL="3200400" lvl="6" indent="-228600" algn="l">
              <a:lnSpc>
                <a:spcPct val="90000"/>
              </a:lnSpc>
              <a:spcBef>
                <a:spcPts val="500"/>
              </a:spcBef>
              <a:spcAft>
                <a:spcPts val="0"/>
              </a:spcAft>
              <a:buClr>
                <a:schemeClr val="dk1"/>
              </a:buClr>
              <a:buSzPts val="1000"/>
              <a:buNone/>
              <a:defRPr sz="1000"/>
            </a:lvl7pPr>
            <a:lvl8pPr marL="3657600" lvl="7" indent="-228600" algn="l">
              <a:lnSpc>
                <a:spcPct val="90000"/>
              </a:lnSpc>
              <a:spcBef>
                <a:spcPts val="500"/>
              </a:spcBef>
              <a:spcAft>
                <a:spcPts val="0"/>
              </a:spcAft>
              <a:buClr>
                <a:schemeClr val="dk1"/>
              </a:buClr>
              <a:buSzPts val="1000"/>
              <a:buNone/>
              <a:defRPr sz="1000"/>
            </a:lvl8pPr>
            <a:lvl9pPr marL="4114800" lvl="8" indent="-228600" algn="l">
              <a:lnSpc>
                <a:spcPct val="90000"/>
              </a:lnSpc>
              <a:spcBef>
                <a:spcPts val="500"/>
              </a:spcBef>
              <a:spcAft>
                <a:spcPts val="0"/>
              </a:spcAft>
              <a:buClr>
                <a:schemeClr val="dk1"/>
              </a:buClr>
              <a:buSzPts val="1000"/>
              <a:buNone/>
              <a:defRPr sz="1000"/>
            </a:lvl9pPr>
          </a:lstStyle>
          <a:p>
            <a:endParaRPr/>
          </a:p>
        </p:txBody>
      </p:sp>
      <p:pic>
        <p:nvPicPr>
          <p:cNvPr id="79" name="Google Shape;79;p39"/>
          <p:cNvPicPr preferRelativeResize="0"/>
          <p:nvPr/>
        </p:nvPicPr>
        <p:blipFill rotWithShape="1">
          <a:blip r:embed="rId4">
            <a:alphaModFix/>
          </a:blip>
          <a:srcRect/>
          <a:stretch/>
        </p:blipFill>
        <p:spPr>
          <a:xfrm>
            <a:off x="9898625" y="326475"/>
            <a:ext cx="1856773" cy="905726"/>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2_Title Slide">
  <p:cSld name="2_Title Slide">
    <p:spTree>
      <p:nvGrpSpPr>
        <p:cNvPr id="1" name="Shape 80"/>
        <p:cNvGrpSpPr/>
        <p:nvPr/>
      </p:nvGrpSpPr>
      <p:grpSpPr>
        <a:xfrm>
          <a:off x="0" y="0"/>
          <a:ext cx="0" cy="0"/>
          <a:chOff x="0" y="0"/>
          <a:chExt cx="0" cy="0"/>
        </a:xfrm>
      </p:grpSpPr>
      <p:pic>
        <p:nvPicPr>
          <p:cNvPr id="81" name="Google Shape;81;p40"/>
          <p:cNvPicPr preferRelativeResize="0"/>
          <p:nvPr/>
        </p:nvPicPr>
        <p:blipFill rotWithShape="1">
          <a:blip r:embed="rId2">
            <a:alphaModFix/>
          </a:blip>
          <a:srcRect/>
          <a:stretch/>
        </p:blipFill>
        <p:spPr>
          <a:xfrm>
            <a:off x="0" y="-59085"/>
            <a:ext cx="12534822" cy="6959104"/>
          </a:xfrm>
          <a:prstGeom prst="rect">
            <a:avLst/>
          </a:prstGeom>
          <a:noFill/>
          <a:ln>
            <a:noFill/>
          </a:ln>
        </p:spPr>
      </p:pic>
      <p:sp>
        <p:nvSpPr>
          <p:cNvPr id="82" name="Google Shape;82;p40"/>
          <p:cNvSpPr txBox="1">
            <a:spLocks noGrp="1"/>
          </p:cNvSpPr>
          <p:nvPr>
            <p:ph type="ctrTitle"/>
          </p:nvPr>
        </p:nvSpPr>
        <p:spPr>
          <a:xfrm>
            <a:off x="2594340" y="3145331"/>
            <a:ext cx="7558961" cy="1515588"/>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0"/>
              </a:spcBef>
              <a:spcAft>
                <a:spcPts val="0"/>
              </a:spcAft>
              <a:buClr>
                <a:schemeClr val="lt1"/>
              </a:buClr>
              <a:buSzPts val="3600"/>
              <a:buFont typeface="Montserrat Black"/>
              <a:buNone/>
              <a:defRPr sz="3600">
                <a:solidFill>
                  <a:schemeClr val="lt1"/>
                </a:solidFill>
                <a:latin typeface="Montserrat Black"/>
                <a:ea typeface="Montserrat Black"/>
                <a:cs typeface="Montserrat Black"/>
                <a:sym typeface="Montserrat Black"/>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40"/>
          <p:cNvSpPr txBox="1">
            <a:spLocks noGrp="1"/>
          </p:cNvSpPr>
          <p:nvPr>
            <p:ph type="subTitle" idx="1"/>
          </p:nvPr>
        </p:nvSpPr>
        <p:spPr>
          <a:xfrm>
            <a:off x="2594340" y="4372481"/>
            <a:ext cx="7558961" cy="1300834"/>
          </a:xfrm>
          <a:prstGeom prst="rect">
            <a:avLst/>
          </a:prstGeom>
          <a:noFill/>
          <a:ln>
            <a:noFill/>
          </a:ln>
        </p:spPr>
        <p:txBody>
          <a:bodyPr spcFirstLastPara="1" wrap="square" lIns="91425" tIns="45700" rIns="91425" bIns="45700" anchor="t" anchorCtr="0">
            <a:normAutofit/>
          </a:bodyPr>
          <a:lstStyle>
            <a:lvl1pPr lvl="0" algn="ctr">
              <a:lnSpc>
                <a:spcPct val="90000"/>
              </a:lnSpc>
              <a:spcBef>
                <a:spcPts val="1000"/>
              </a:spcBef>
              <a:spcAft>
                <a:spcPts val="0"/>
              </a:spcAft>
              <a:buClr>
                <a:schemeClr val="lt1"/>
              </a:buClr>
              <a:buSzPts val="1600"/>
              <a:buNone/>
              <a:defRPr sz="1600">
                <a:solidFill>
                  <a:schemeClr val="lt1"/>
                </a:solidFill>
              </a:defRPr>
            </a:lvl1pPr>
            <a:lvl2pPr lvl="1" algn="ctr">
              <a:lnSpc>
                <a:spcPct val="90000"/>
              </a:lnSpc>
              <a:spcBef>
                <a:spcPts val="500"/>
              </a:spcBef>
              <a:spcAft>
                <a:spcPts val="0"/>
              </a:spcAft>
              <a:buClr>
                <a:schemeClr val="dk1"/>
              </a:buClr>
              <a:buSzPts val="2000"/>
              <a:buNone/>
              <a:defRPr sz="2000"/>
            </a:lvl2pPr>
            <a:lvl3pPr lvl="2" algn="ctr">
              <a:lnSpc>
                <a:spcPct val="90000"/>
              </a:lnSpc>
              <a:spcBef>
                <a:spcPts val="500"/>
              </a:spcBef>
              <a:spcAft>
                <a:spcPts val="0"/>
              </a:spcAft>
              <a:buClr>
                <a:schemeClr val="dk1"/>
              </a:buClr>
              <a:buSzPts val="1800"/>
              <a:buNone/>
              <a:defRPr sz="1800"/>
            </a:lvl3pPr>
            <a:lvl4pPr lvl="3" algn="ctr">
              <a:lnSpc>
                <a:spcPct val="90000"/>
              </a:lnSpc>
              <a:spcBef>
                <a:spcPts val="500"/>
              </a:spcBef>
              <a:spcAft>
                <a:spcPts val="0"/>
              </a:spcAft>
              <a:buClr>
                <a:schemeClr val="dk1"/>
              </a:buClr>
              <a:buSzPts val="1600"/>
              <a:buNone/>
              <a:defRPr sz="1600"/>
            </a:lvl4pPr>
            <a:lvl5pPr lvl="4" algn="ctr">
              <a:lnSpc>
                <a:spcPct val="90000"/>
              </a:lnSpc>
              <a:spcBef>
                <a:spcPts val="500"/>
              </a:spcBef>
              <a:spcAft>
                <a:spcPts val="0"/>
              </a:spcAft>
              <a:buClr>
                <a:schemeClr val="dk1"/>
              </a:buClr>
              <a:buSzPts val="1600"/>
              <a:buNone/>
              <a:defRPr sz="1600"/>
            </a:lvl5pPr>
            <a:lvl6pPr lvl="5" algn="ctr">
              <a:lnSpc>
                <a:spcPct val="90000"/>
              </a:lnSpc>
              <a:spcBef>
                <a:spcPts val="500"/>
              </a:spcBef>
              <a:spcAft>
                <a:spcPts val="0"/>
              </a:spcAft>
              <a:buClr>
                <a:schemeClr val="dk1"/>
              </a:buClr>
              <a:buSzPts val="1600"/>
              <a:buNone/>
              <a:defRPr sz="1600"/>
            </a:lvl6pPr>
            <a:lvl7pPr lvl="6" algn="ctr">
              <a:lnSpc>
                <a:spcPct val="90000"/>
              </a:lnSpc>
              <a:spcBef>
                <a:spcPts val="500"/>
              </a:spcBef>
              <a:spcAft>
                <a:spcPts val="0"/>
              </a:spcAft>
              <a:buClr>
                <a:schemeClr val="dk1"/>
              </a:buClr>
              <a:buSzPts val="1600"/>
              <a:buNone/>
              <a:defRPr sz="1600"/>
            </a:lvl7pPr>
            <a:lvl8pPr lvl="7" algn="ctr">
              <a:lnSpc>
                <a:spcPct val="90000"/>
              </a:lnSpc>
              <a:spcBef>
                <a:spcPts val="500"/>
              </a:spcBef>
              <a:spcAft>
                <a:spcPts val="0"/>
              </a:spcAft>
              <a:buClr>
                <a:schemeClr val="dk1"/>
              </a:buClr>
              <a:buSzPts val="1600"/>
              <a:buNone/>
              <a:defRPr sz="1600"/>
            </a:lvl8pPr>
            <a:lvl9pPr lvl="8" algn="ctr">
              <a:lnSpc>
                <a:spcPct val="90000"/>
              </a:lnSpc>
              <a:spcBef>
                <a:spcPts val="500"/>
              </a:spcBef>
              <a:spcAft>
                <a:spcPts val="0"/>
              </a:spcAft>
              <a:buClr>
                <a:schemeClr val="dk1"/>
              </a:buClr>
              <a:buSzPts val="1600"/>
              <a:buNone/>
              <a:defRPr sz="1600"/>
            </a:lvl9pPr>
          </a:lstStyle>
          <a:p>
            <a:endParaRPr/>
          </a:p>
        </p:txBody>
      </p:sp>
      <p:pic>
        <p:nvPicPr>
          <p:cNvPr id="84" name="Google Shape;84;p40"/>
          <p:cNvPicPr preferRelativeResize="0"/>
          <p:nvPr/>
        </p:nvPicPr>
        <p:blipFill rotWithShape="1">
          <a:blip r:embed="rId3">
            <a:alphaModFix/>
          </a:blip>
          <a:srcRect/>
          <a:stretch/>
        </p:blipFill>
        <p:spPr>
          <a:xfrm>
            <a:off x="10394571" y="1362499"/>
            <a:ext cx="4280502" cy="4258551"/>
          </a:xfrm>
          <a:prstGeom prst="rect">
            <a:avLst/>
          </a:prstGeom>
          <a:noFill/>
          <a:ln>
            <a:noFill/>
          </a:ln>
        </p:spPr>
      </p:pic>
      <p:pic>
        <p:nvPicPr>
          <p:cNvPr id="85" name="Google Shape;85;p40"/>
          <p:cNvPicPr preferRelativeResize="0"/>
          <p:nvPr/>
        </p:nvPicPr>
        <p:blipFill rotWithShape="1">
          <a:blip r:embed="rId3">
            <a:alphaModFix/>
          </a:blip>
          <a:srcRect/>
          <a:stretch/>
        </p:blipFill>
        <p:spPr>
          <a:xfrm>
            <a:off x="-2241803" y="1422897"/>
            <a:ext cx="4280502" cy="4258551"/>
          </a:xfrm>
          <a:prstGeom prst="rect">
            <a:avLst/>
          </a:prstGeom>
          <a:noFill/>
          <a:ln>
            <a:noFill/>
          </a:ln>
        </p:spPr>
      </p:pic>
      <p:pic>
        <p:nvPicPr>
          <p:cNvPr id="86" name="Google Shape;86;p40"/>
          <p:cNvPicPr preferRelativeResize="0"/>
          <p:nvPr/>
        </p:nvPicPr>
        <p:blipFill rotWithShape="1">
          <a:blip r:embed="rId4">
            <a:alphaModFix/>
          </a:blip>
          <a:srcRect/>
          <a:stretch/>
        </p:blipFill>
        <p:spPr>
          <a:xfrm>
            <a:off x="5261198" y="4951700"/>
            <a:ext cx="2012426" cy="981650"/>
          </a:xfrm>
          <a:prstGeom prst="rect">
            <a:avLst/>
          </a:prstGeom>
          <a:noFill/>
          <a:ln>
            <a:noFill/>
          </a:ln>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sp>
        <p:nvSpPr>
          <p:cNvPr id="10" name="Google Shape;10;p29"/>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90000"/>
              </a:lnSpc>
              <a:spcBef>
                <a:spcPts val="0"/>
              </a:spcBef>
              <a:spcAft>
                <a:spcPts val="0"/>
              </a:spcAft>
              <a:buClr>
                <a:schemeClr val="dk1"/>
              </a:buClr>
              <a:buSzPts val="4400"/>
              <a:buFont typeface="Montserrat"/>
              <a:buNone/>
              <a:defRPr sz="4400" b="0" i="0" u="none" strike="noStrike" cap="none">
                <a:solidFill>
                  <a:schemeClr val="dk1"/>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29"/>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406400" algn="l" rtl="0">
              <a:lnSpc>
                <a:spcPct val="90000"/>
              </a:lnSpc>
              <a:spcBef>
                <a:spcPts val="1000"/>
              </a:spcBef>
              <a:spcAft>
                <a:spcPts val="0"/>
              </a:spcAft>
              <a:buClr>
                <a:schemeClr val="dk1"/>
              </a:buClr>
              <a:buSzPts val="2800"/>
              <a:buFont typeface="Arial"/>
              <a:buChar char="•"/>
              <a:defRPr sz="2800" b="0" i="0" u="none" strike="noStrike" cap="none">
                <a:solidFill>
                  <a:schemeClr val="dk1"/>
                </a:solidFill>
                <a:latin typeface="Montserrat"/>
                <a:ea typeface="Montserrat"/>
                <a:cs typeface="Montserrat"/>
                <a:sym typeface="Montserrat"/>
              </a:defRPr>
            </a:lvl1pPr>
            <a:lvl2pPr marL="914400" marR="0" lvl="1" indent="-381000" algn="l" rtl="0">
              <a:lnSpc>
                <a:spcPct val="90000"/>
              </a:lnSpc>
              <a:spcBef>
                <a:spcPts val="500"/>
              </a:spcBef>
              <a:spcAft>
                <a:spcPts val="0"/>
              </a:spcAft>
              <a:buClr>
                <a:schemeClr val="dk1"/>
              </a:buClr>
              <a:buSzPts val="2400"/>
              <a:buFont typeface="Arial"/>
              <a:buChar char="•"/>
              <a:defRPr sz="2400" b="0" i="0" u="none" strike="noStrike" cap="none">
                <a:solidFill>
                  <a:schemeClr val="dk1"/>
                </a:solidFill>
                <a:latin typeface="Montserrat"/>
                <a:ea typeface="Montserrat"/>
                <a:cs typeface="Montserrat"/>
                <a:sym typeface="Montserrat"/>
              </a:defRPr>
            </a:lvl2pPr>
            <a:lvl3pPr marL="1371600" marR="0" lvl="2" indent="-355600" algn="l" rtl="0">
              <a:lnSpc>
                <a:spcPct val="90000"/>
              </a:lnSpc>
              <a:spcBef>
                <a:spcPts val="500"/>
              </a:spcBef>
              <a:spcAft>
                <a:spcPts val="0"/>
              </a:spcAft>
              <a:buClr>
                <a:schemeClr val="dk1"/>
              </a:buClr>
              <a:buSzPts val="2000"/>
              <a:buFont typeface="Arial"/>
              <a:buChar char="•"/>
              <a:defRPr sz="2000" b="0" i="0" u="none" strike="noStrike" cap="none">
                <a:solidFill>
                  <a:schemeClr val="dk1"/>
                </a:solidFill>
                <a:latin typeface="Montserrat"/>
                <a:ea typeface="Montserrat"/>
                <a:cs typeface="Montserrat"/>
                <a:sym typeface="Montserrat"/>
              </a:defRPr>
            </a:lvl3pPr>
            <a:lvl4pPr marL="1828800" marR="0" lvl="3"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4pPr>
            <a:lvl5pPr marL="2286000" marR="0" lvl="4"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5pPr>
            <a:lvl6pPr marL="2743200" marR="0" lvl="5"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6pPr>
            <a:lvl7pPr marL="3200400" marR="0" lvl="6"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7pPr>
            <a:lvl8pPr marL="3657600" marR="0" lvl="7"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8pPr>
            <a:lvl9pPr marL="4114800" marR="0" lvl="8" indent="-342900" algn="l" rtl="0">
              <a:lnSpc>
                <a:spcPct val="90000"/>
              </a:lnSpc>
              <a:spcBef>
                <a:spcPts val="500"/>
              </a:spcBef>
              <a:spcAft>
                <a:spcPts val="0"/>
              </a:spcAft>
              <a:buClr>
                <a:schemeClr val="dk1"/>
              </a:buClr>
              <a:buSzPts val="1800"/>
              <a:buFont typeface="Arial"/>
              <a:buChar char="•"/>
              <a:defRPr sz="1800" b="0" i="0" u="none" strike="noStrike" cap="none">
                <a:solidFill>
                  <a:schemeClr val="dk1"/>
                </a:solidFill>
                <a:latin typeface="Montserrat"/>
                <a:ea typeface="Montserrat"/>
                <a:cs typeface="Montserrat"/>
                <a:sym typeface="Montserrat"/>
              </a:defRPr>
            </a:lvl9pPr>
          </a:lstStyle>
          <a:p>
            <a:endParaRPr/>
          </a:p>
        </p:txBody>
      </p:sp>
      <p:sp>
        <p:nvSpPr>
          <p:cNvPr id="12" name="Google Shape;12;p29"/>
          <p:cNvSpPr txBox="1">
            <a:spLocks noGrp="1"/>
          </p:cNvSpPr>
          <p:nvPr>
            <p:ph type="dt" idx="10"/>
          </p:nvPr>
        </p:nvSpPr>
        <p:spPr>
          <a:xfrm>
            <a:off x="838200" y="6356350"/>
            <a:ext cx="27432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9pPr>
          </a:lstStyle>
          <a:p>
            <a:endParaRPr/>
          </a:p>
        </p:txBody>
      </p:sp>
      <p:sp>
        <p:nvSpPr>
          <p:cNvPr id="13" name="Google Shape;13;p29"/>
          <p:cNvSpPr txBox="1">
            <a:spLocks noGrp="1"/>
          </p:cNvSpPr>
          <p:nvPr>
            <p:ph type="ftr" idx="11"/>
          </p:nvPr>
        </p:nvSpPr>
        <p:spPr>
          <a:xfrm>
            <a:off x="4038600" y="6356350"/>
            <a:ext cx="41148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rgbClr val="888888"/>
                </a:solidFill>
                <a:latin typeface="Montserrat"/>
                <a:ea typeface="Montserrat"/>
                <a:cs typeface="Montserrat"/>
                <a:sym typeface="Montserrat"/>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Montserrat"/>
                <a:ea typeface="Montserrat"/>
                <a:cs typeface="Montserrat"/>
                <a:sym typeface="Montserrat"/>
              </a:defRPr>
            </a:lvl9pPr>
          </a:lstStyle>
          <a:p>
            <a:endParaRPr/>
          </a:p>
        </p:txBody>
      </p:sp>
      <p:sp>
        <p:nvSpPr>
          <p:cNvPr id="14" name="Google Shape;14;p29"/>
          <p:cNvSpPr txBox="1">
            <a:spLocks noGrp="1"/>
          </p:cNvSpPr>
          <p:nvPr>
            <p:ph type="sldNum" idx="12"/>
          </p:nvPr>
        </p:nvSpPr>
        <p:spPr>
          <a:xfrm>
            <a:off x="8610600" y="6356350"/>
            <a:ext cx="27432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rgbClr val="888888"/>
                </a:solidFill>
                <a:latin typeface="Montserrat"/>
                <a:ea typeface="Montserrat"/>
                <a:cs typeface="Montserrat"/>
                <a:sym typeface="Montserrat"/>
              </a:defRPr>
            </a:lvl9pPr>
          </a:lstStyle>
          <a:p>
            <a:pPr marL="0" lvl="0" indent="0" algn="r" rtl="0">
              <a:spcBef>
                <a:spcPts val="0"/>
              </a:spcBef>
              <a:spcAft>
                <a:spcPts val="0"/>
              </a:spcAft>
              <a:buNone/>
            </a:pPr>
            <a:fld id="{00000000-1234-1234-1234-123412341234}" type="slidenum">
              <a:rPr lang="en-US"/>
              <a:t>‹#›</a:t>
            </a:fld>
            <a:endParaRPr/>
          </a:p>
        </p:txBody>
      </p:sp>
      <p:sp>
        <p:nvSpPr>
          <p:cNvPr id="15" name="Google Shape;15;p29"/>
          <p:cNvSpPr txBox="1"/>
          <p:nvPr/>
        </p:nvSpPr>
        <p:spPr>
          <a:xfrm>
            <a:off x="1981200" y="6338813"/>
            <a:ext cx="7122900" cy="400200"/>
          </a:xfrm>
          <a:prstGeom prst="rect">
            <a:avLst/>
          </a:prstGeom>
          <a:noFill/>
          <a:ln>
            <a:noFill/>
          </a:ln>
        </p:spPr>
        <p:txBody>
          <a:bodyPr spcFirstLastPara="1" wrap="square" lIns="91425" tIns="91425" rIns="91425" bIns="91425" anchor="t" anchorCtr="0">
            <a:spAutoFit/>
          </a:bodyPr>
          <a:lstStyle/>
          <a:p>
            <a:pPr marL="0" marR="0" lvl="0" indent="0" algn="l" rtl="0">
              <a:lnSpc>
                <a:spcPct val="100000"/>
              </a:lnSpc>
              <a:spcBef>
                <a:spcPts val="0"/>
              </a:spcBef>
              <a:spcAft>
                <a:spcPts val="0"/>
              </a:spcAft>
              <a:buClr>
                <a:srgbClr val="000000"/>
              </a:buClr>
              <a:buSzPts val="1400"/>
              <a:buFont typeface="Arial"/>
              <a:buNone/>
            </a:pPr>
            <a:r>
              <a:rPr lang="en-US" sz="1400" b="0" i="0" u="none" strike="noStrike" cap="none">
                <a:solidFill>
                  <a:srgbClr val="000000"/>
                </a:solidFill>
                <a:latin typeface="Arial"/>
                <a:ea typeface="Arial"/>
                <a:cs typeface="Arial"/>
                <a:sym typeface="Arial"/>
              </a:rPr>
              <a:t>© 2022 By Rikkei Academy - Rikkei Education - All rights reserved.</a:t>
            </a:r>
            <a:endParaRPr sz="1400" b="0" i="0" u="none" strike="noStrike" cap="none">
              <a:solidFill>
                <a:srgbClr val="000000"/>
              </a:solidFill>
              <a:latin typeface="Arial"/>
              <a:ea typeface="Arial"/>
              <a:cs typeface="Arial"/>
              <a:sym typeface="Arial"/>
            </a:endParaRPr>
          </a:p>
        </p:txBody>
      </p:sp>
    </p:spTree>
  </p:cSld>
  <p:clrMap bg1="lt1" tx1="dk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Lst>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12.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4.png"/></Relationships>
</file>

<file path=ppt/slides/_rels/slide1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1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5.xml"/><Relationship Id="rId1" Type="http://schemas.openxmlformats.org/officeDocument/2006/relationships/slideLayout" Target="../slideLayouts/slideLayout3.xml"/><Relationship Id="rId4" Type="http://schemas.openxmlformats.org/officeDocument/2006/relationships/image" Target="../media/image37.png"/></Relationships>
</file>

<file path=ppt/slides/_rels/slide1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6.xml"/><Relationship Id="rId1" Type="http://schemas.openxmlformats.org/officeDocument/2006/relationships/slideLayout" Target="../slideLayouts/slideLayout3.xml"/><Relationship Id="rId4" Type="http://schemas.openxmlformats.org/officeDocument/2006/relationships/image" Target="../media/image39.png"/></Relationships>
</file>

<file path=ppt/slides/_rels/slide1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43.png"/><Relationship Id="rId5" Type="http://schemas.openxmlformats.org/officeDocument/2006/relationships/image" Target="../media/image42.png"/><Relationship Id="rId4" Type="http://schemas.openxmlformats.org/officeDocument/2006/relationships/image" Target="../media/image41.png"/></Relationships>
</file>

<file path=ppt/slides/_rels/slide1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47.png"/><Relationship Id="rId5" Type="http://schemas.openxmlformats.org/officeDocument/2006/relationships/image" Target="../media/image46.png"/><Relationship Id="rId4" Type="http://schemas.openxmlformats.org/officeDocument/2006/relationships/image" Target="../media/image45.png"/></Relationships>
</file>

<file path=ppt/slides/_rels/slide19.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19.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0.xml"/><Relationship Id="rId1" Type="http://schemas.openxmlformats.org/officeDocument/2006/relationships/slideLayout" Target="../slideLayouts/slideLayout3.xml"/><Relationship Id="rId5" Type="http://schemas.openxmlformats.org/officeDocument/2006/relationships/image" Target="../media/image53.png"/><Relationship Id="rId4" Type="http://schemas.openxmlformats.org/officeDocument/2006/relationships/image" Target="../media/image52.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8" Type="http://schemas.openxmlformats.org/officeDocument/2006/relationships/image" Target="../media/image14.jpg"/><Relationship Id="rId3" Type="http://schemas.openxmlformats.org/officeDocument/2006/relationships/image" Target="../media/image9.png"/><Relationship Id="rId7" Type="http://schemas.openxmlformats.org/officeDocument/2006/relationships/image" Target="../media/image13.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2.jpeg"/><Relationship Id="rId5" Type="http://schemas.openxmlformats.org/officeDocument/2006/relationships/image" Target="../media/image11.png"/><Relationship Id="rId4" Type="http://schemas.openxmlformats.org/officeDocument/2006/relationships/image" Target="../media/image10.png"/><Relationship Id="rId9" Type="http://schemas.openxmlformats.org/officeDocument/2006/relationships/image" Target="../media/image15.png"/></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4.png"/><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55"/>
        <p:cNvGrpSpPr/>
        <p:nvPr/>
      </p:nvGrpSpPr>
      <p:grpSpPr>
        <a:xfrm>
          <a:off x="0" y="0"/>
          <a:ext cx="0" cy="0"/>
          <a:chOff x="0" y="0"/>
          <a:chExt cx="0" cy="0"/>
        </a:xfrm>
      </p:grpSpPr>
      <p:sp>
        <p:nvSpPr>
          <p:cNvPr id="156" name="Google Shape;156;g11bb26f517d_0_1"/>
          <p:cNvSpPr txBox="1">
            <a:spLocks noGrp="1"/>
          </p:cNvSpPr>
          <p:nvPr>
            <p:ph type="ctrTitle"/>
          </p:nvPr>
        </p:nvSpPr>
        <p:spPr>
          <a:xfrm>
            <a:off x="1532487" y="1031353"/>
            <a:ext cx="8538000" cy="1335677"/>
          </a:xfrm>
          <a:prstGeom prst="rect">
            <a:avLst/>
          </a:prstGeom>
          <a:noFill/>
          <a:ln>
            <a:noFill/>
          </a:ln>
        </p:spPr>
        <p:txBody>
          <a:bodyPr spcFirstLastPara="1" wrap="square" lIns="0" tIns="0" rIns="0" bIns="0" anchor="t" anchorCtr="0">
            <a:noAutofit/>
          </a:bodyPr>
          <a:lstStyle/>
          <a:p>
            <a:pPr marL="0" lvl="0" indent="0" algn="ctr" rtl="0">
              <a:lnSpc>
                <a:spcPct val="150000"/>
              </a:lnSpc>
              <a:spcBef>
                <a:spcPts val="0"/>
              </a:spcBef>
              <a:spcAft>
                <a:spcPts val="0"/>
              </a:spcAft>
              <a:buClr>
                <a:srgbClr val="000000"/>
              </a:buClr>
              <a:buSzPts val="4000"/>
              <a:buFont typeface="Montserrat ExtraBold"/>
              <a:buNone/>
            </a:pPr>
            <a:r>
              <a:rPr lang="en-US" sz="3000" dirty="0"/>
              <a:t>ỨNG DỤNG QUẢN </a:t>
            </a:r>
            <a:r>
              <a:rPr lang="en-US" sz="3000"/>
              <a:t>LÝ HỌC TẬP TIẾNG NHẬT TRỰC TUYẾN</a:t>
            </a:r>
            <a:endParaRPr sz="3000" dirty="0"/>
          </a:p>
        </p:txBody>
      </p:sp>
      <p:sp>
        <p:nvSpPr>
          <p:cNvPr id="157" name="Google Shape;157;g11bb26f517d_0_1"/>
          <p:cNvSpPr txBox="1">
            <a:spLocks noGrp="1"/>
          </p:cNvSpPr>
          <p:nvPr>
            <p:ph type="subTitle" idx="1"/>
          </p:nvPr>
        </p:nvSpPr>
        <p:spPr>
          <a:xfrm>
            <a:off x="1054200" y="2717224"/>
            <a:ext cx="5041800" cy="2657415"/>
          </a:xfrm>
          <a:prstGeom prst="rect">
            <a:avLst/>
          </a:prstGeom>
          <a:noFill/>
          <a:ln>
            <a:noFill/>
          </a:ln>
        </p:spPr>
        <p:txBody>
          <a:bodyPr spcFirstLastPara="1" wrap="square" lIns="0" tIns="0" rIns="0" bIns="0" anchor="t" anchorCtr="0">
            <a:noAutofit/>
          </a:bodyPr>
          <a:lstStyle/>
          <a:p>
            <a:pPr marL="228600" lvl="0" indent="-228600" algn="l" rtl="0">
              <a:lnSpc>
                <a:spcPct val="150000"/>
              </a:lnSpc>
              <a:spcBef>
                <a:spcPts val="0"/>
              </a:spcBef>
              <a:spcAft>
                <a:spcPts val="0"/>
              </a:spcAft>
              <a:buClr>
                <a:srgbClr val="595959"/>
              </a:buClr>
              <a:buSzPts val="1800"/>
              <a:buNone/>
            </a:pPr>
            <a:r>
              <a:rPr lang="en-US" sz="1800" b="1" dirty="0">
                <a:solidFill>
                  <a:schemeClr val="dk1"/>
                </a:solidFill>
                <a:latin typeface="Montserrat"/>
                <a:ea typeface="Montserrat"/>
                <a:cs typeface="Montserrat"/>
                <a:sym typeface="Montserrat"/>
              </a:rPr>
              <a:t>NHÓM</a:t>
            </a:r>
            <a:r>
              <a:rPr lang="en-US" sz="1800" b="1">
                <a:solidFill>
                  <a:schemeClr val="dk1"/>
                </a:solidFill>
                <a:latin typeface="Montserrat"/>
                <a:ea typeface="Montserrat"/>
                <a:cs typeface="Montserrat"/>
                <a:sym typeface="Montserrat"/>
              </a:rPr>
              <a:t>: 2</a:t>
            </a:r>
          </a:p>
          <a:p>
            <a:pPr marL="342900" lvl="0" indent="-342900" algn="l" rtl="0">
              <a:lnSpc>
                <a:spcPct val="150000"/>
              </a:lnSpc>
              <a:spcBef>
                <a:spcPts val="0"/>
              </a:spcBef>
              <a:spcAft>
                <a:spcPts val="0"/>
              </a:spcAft>
              <a:buClr>
                <a:srgbClr val="595959"/>
              </a:buClr>
              <a:buSzPts val="1800"/>
              <a:buFont typeface="+mj-lt"/>
              <a:buAutoNum type="arabicPeriod"/>
            </a:pPr>
            <a:r>
              <a:rPr lang="en-US" sz="1800" b="1">
                <a:solidFill>
                  <a:schemeClr val="dk1"/>
                </a:solidFill>
                <a:latin typeface="Montserrat"/>
                <a:ea typeface="Montserrat"/>
                <a:cs typeface="Montserrat"/>
                <a:sym typeface="Montserrat"/>
              </a:rPr>
              <a:t>Lê Phú Toàn</a:t>
            </a:r>
          </a:p>
          <a:p>
            <a:pPr marL="342900" lvl="0" indent="-342900" algn="l" rtl="0">
              <a:lnSpc>
                <a:spcPct val="150000"/>
              </a:lnSpc>
              <a:spcBef>
                <a:spcPts val="0"/>
              </a:spcBef>
              <a:spcAft>
                <a:spcPts val="0"/>
              </a:spcAft>
              <a:buClr>
                <a:srgbClr val="595959"/>
              </a:buClr>
              <a:buSzPts val="1800"/>
              <a:buFont typeface="+mj-lt"/>
              <a:buAutoNum type="arabicPeriod"/>
            </a:pPr>
            <a:r>
              <a:rPr lang="en-US" sz="1800" b="1">
                <a:solidFill>
                  <a:schemeClr val="dk1"/>
                </a:solidFill>
                <a:latin typeface="Montserrat"/>
                <a:ea typeface="Montserrat"/>
                <a:cs typeface="Montserrat"/>
                <a:sym typeface="Montserrat"/>
              </a:rPr>
              <a:t>Hoàng Minh Quang</a:t>
            </a:r>
          </a:p>
          <a:p>
            <a:pPr marL="342900" lvl="0" indent="-342900" algn="l" rtl="0">
              <a:lnSpc>
                <a:spcPct val="150000"/>
              </a:lnSpc>
              <a:spcBef>
                <a:spcPts val="0"/>
              </a:spcBef>
              <a:spcAft>
                <a:spcPts val="0"/>
              </a:spcAft>
              <a:buClr>
                <a:srgbClr val="595959"/>
              </a:buClr>
              <a:buSzPts val="1800"/>
              <a:buFont typeface="+mj-lt"/>
              <a:buAutoNum type="arabicPeriod"/>
            </a:pPr>
            <a:r>
              <a:rPr lang="en-US" sz="1800" b="1">
                <a:solidFill>
                  <a:schemeClr val="dk1"/>
                </a:solidFill>
                <a:latin typeface="Montserrat"/>
                <a:ea typeface="Montserrat"/>
                <a:cs typeface="Montserrat"/>
                <a:sym typeface="Montserrat"/>
              </a:rPr>
              <a:t>Hồ Hiểu Thanh</a:t>
            </a:r>
          </a:p>
          <a:p>
            <a:pPr marL="342900" lvl="0" indent="-342900" algn="l" rtl="0">
              <a:lnSpc>
                <a:spcPct val="150000"/>
              </a:lnSpc>
              <a:spcBef>
                <a:spcPts val="0"/>
              </a:spcBef>
              <a:spcAft>
                <a:spcPts val="0"/>
              </a:spcAft>
              <a:buClr>
                <a:srgbClr val="595959"/>
              </a:buClr>
              <a:buSzPts val="1800"/>
              <a:buFont typeface="+mj-lt"/>
              <a:buAutoNum type="arabicPeriod"/>
            </a:pPr>
            <a:r>
              <a:rPr lang="en-US" sz="1800" b="1">
                <a:solidFill>
                  <a:schemeClr val="dk1"/>
                </a:solidFill>
                <a:latin typeface="Montserrat"/>
                <a:ea typeface="Montserrat"/>
                <a:cs typeface="Montserrat"/>
                <a:sym typeface="Montserrat"/>
              </a:rPr>
              <a:t>La Thế Phong</a:t>
            </a:r>
          </a:p>
          <a:p>
            <a:pPr marL="342900" lvl="0" indent="-342900" algn="l" rtl="0">
              <a:lnSpc>
                <a:spcPct val="150000"/>
              </a:lnSpc>
              <a:spcBef>
                <a:spcPts val="0"/>
              </a:spcBef>
              <a:spcAft>
                <a:spcPts val="0"/>
              </a:spcAft>
              <a:buClr>
                <a:srgbClr val="595959"/>
              </a:buClr>
              <a:buSzPts val="1800"/>
              <a:buFont typeface="+mj-lt"/>
              <a:buAutoNum type="arabicPeriod"/>
            </a:pPr>
            <a:endParaRPr lang="en-US" sz="1800" b="1">
              <a:solidFill>
                <a:schemeClr val="dk1"/>
              </a:solidFill>
              <a:latin typeface="Montserrat"/>
              <a:ea typeface="Montserrat"/>
              <a:cs typeface="Montserrat"/>
              <a:sym typeface="Montserrat"/>
            </a:endParaRPr>
          </a:p>
          <a:p>
            <a:pPr marL="228600" lvl="0" indent="-228600" algn="l" rtl="0">
              <a:lnSpc>
                <a:spcPct val="150000"/>
              </a:lnSpc>
              <a:spcBef>
                <a:spcPts val="0"/>
              </a:spcBef>
              <a:spcAft>
                <a:spcPts val="0"/>
              </a:spcAft>
              <a:buClr>
                <a:srgbClr val="595959"/>
              </a:buClr>
              <a:buSzPts val="1800"/>
              <a:buNone/>
            </a:pPr>
            <a:endParaRPr sz="1800" b="1" dirty="0">
              <a:solidFill>
                <a:schemeClr val="dk1"/>
              </a:solidFill>
              <a:latin typeface="Montserrat"/>
              <a:ea typeface="Montserrat"/>
              <a:cs typeface="Montserrat"/>
              <a:sym typeface="Montserrat"/>
            </a:endParaRPr>
          </a:p>
          <a:p>
            <a:pPr marL="228600" lvl="0" indent="-228600" algn="l" rtl="0">
              <a:lnSpc>
                <a:spcPct val="150000"/>
              </a:lnSpc>
              <a:spcBef>
                <a:spcPts val="0"/>
              </a:spcBef>
              <a:spcAft>
                <a:spcPts val="0"/>
              </a:spcAft>
              <a:buClr>
                <a:srgbClr val="595959"/>
              </a:buClr>
              <a:buSzPts val="1800"/>
              <a:buNone/>
            </a:pPr>
            <a:endParaRPr sz="1800" b="1" dirty="0">
              <a:solidFill>
                <a:srgbClr val="595959"/>
              </a:solidFill>
              <a:latin typeface="Montserrat"/>
              <a:ea typeface="Montserrat"/>
              <a:cs typeface="Montserrat"/>
              <a:sym typeface="Montserrat"/>
            </a:endParaRPr>
          </a:p>
          <a:p>
            <a:pPr marL="228600" lvl="0" indent="-228600" algn="l" rtl="0">
              <a:lnSpc>
                <a:spcPct val="150000"/>
              </a:lnSpc>
              <a:spcBef>
                <a:spcPts val="0"/>
              </a:spcBef>
              <a:spcAft>
                <a:spcPts val="0"/>
              </a:spcAft>
              <a:buClr>
                <a:srgbClr val="595959"/>
              </a:buClr>
              <a:buSzPts val="1800"/>
              <a:buNone/>
            </a:pPr>
            <a:endParaRPr sz="1800" b="1" dirty="0">
              <a:solidFill>
                <a:srgbClr val="595959"/>
              </a:solidFill>
              <a:latin typeface="Montserrat"/>
              <a:ea typeface="Montserrat"/>
              <a:cs typeface="Montserrat"/>
              <a:sym typeface="Montserrat"/>
            </a:endParaRPr>
          </a:p>
        </p:txBody>
      </p:sp>
      <p:sp>
        <p:nvSpPr>
          <p:cNvPr id="158" name="Google Shape;158;g11bb26f517d_0_1"/>
          <p:cNvSpPr txBox="1">
            <a:spLocks noGrp="1"/>
          </p:cNvSpPr>
          <p:nvPr>
            <p:ph type="body" idx="2"/>
          </p:nvPr>
        </p:nvSpPr>
        <p:spPr>
          <a:xfrm>
            <a:off x="1724187" y="329850"/>
            <a:ext cx="8154600" cy="554100"/>
          </a:xfrm>
          <a:prstGeom prst="rect">
            <a:avLst/>
          </a:prstGeom>
          <a:noFill/>
          <a:ln>
            <a:noFill/>
          </a:ln>
        </p:spPr>
        <p:txBody>
          <a:bodyPr spcFirstLastPara="1" wrap="square" lIns="91425" tIns="45700" rIns="91425" bIns="45700" anchor="t" anchorCtr="0">
            <a:noAutofit/>
          </a:bodyPr>
          <a:lstStyle/>
          <a:p>
            <a:pPr marL="0" lvl="0" indent="0" algn="ctr" rtl="0">
              <a:lnSpc>
                <a:spcPct val="90000"/>
              </a:lnSpc>
              <a:spcBef>
                <a:spcPts val="0"/>
              </a:spcBef>
              <a:spcAft>
                <a:spcPts val="0"/>
              </a:spcAft>
              <a:buClr>
                <a:srgbClr val="C00000"/>
              </a:buClr>
              <a:buSzPts val="9600"/>
              <a:buNone/>
            </a:pPr>
            <a:r>
              <a:rPr lang="en-US" sz="4000" dirty="0"/>
              <a:t>BẢO VỆ OJT </a:t>
            </a:r>
            <a:endParaRPr sz="4000" dirty="0"/>
          </a:p>
        </p:txBody>
      </p:sp>
      <p:sp>
        <p:nvSpPr>
          <p:cNvPr id="160" name="Google Shape;160;g11bb26f517d_0_1"/>
          <p:cNvSpPr txBox="1">
            <a:spLocks noGrp="1"/>
          </p:cNvSpPr>
          <p:nvPr>
            <p:ph type="subTitle" idx="1"/>
          </p:nvPr>
        </p:nvSpPr>
        <p:spPr>
          <a:xfrm>
            <a:off x="6713200" y="2717225"/>
            <a:ext cx="3081900" cy="360000"/>
          </a:xfrm>
          <a:prstGeom prst="rect">
            <a:avLst/>
          </a:prstGeom>
          <a:noFill/>
          <a:ln>
            <a:noFill/>
          </a:ln>
        </p:spPr>
        <p:txBody>
          <a:bodyPr spcFirstLastPara="1" wrap="square" lIns="0" tIns="0" rIns="0" bIns="0" anchor="t" anchorCtr="0">
            <a:noAutofit/>
          </a:bodyPr>
          <a:lstStyle/>
          <a:p>
            <a:pPr marL="0" lvl="0" indent="0" algn="l" rtl="0">
              <a:lnSpc>
                <a:spcPct val="90000"/>
              </a:lnSpc>
              <a:spcBef>
                <a:spcPts val="0"/>
              </a:spcBef>
              <a:spcAft>
                <a:spcPts val="0"/>
              </a:spcAft>
              <a:buClr>
                <a:srgbClr val="595959"/>
              </a:buClr>
              <a:buSzPts val="1800"/>
              <a:buNone/>
            </a:pPr>
            <a:r>
              <a:rPr lang="en-US" sz="1800" b="1" dirty="0">
                <a:solidFill>
                  <a:schemeClr val="dk1"/>
                </a:solidFill>
                <a:latin typeface="Montserrat"/>
                <a:ea typeface="Montserrat"/>
                <a:cs typeface="Montserrat"/>
                <a:sym typeface="Montserrat"/>
              </a:rPr>
              <a:t>MENTOR:</a:t>
            </a:r>
            <a:endParaRPr sz="1800" b="1" dirty="0">
              <a:solidFill>
                <a:schemeClr val="dk1"/>
              </a:solidFill>
              <a:latin typeface="Montserrat"/>
              <a:ea typeface="Montserrat"/>
              <a:cs typeface="Montserrat"/>
              <a:sym typeface="Montserrat"/>
            </a:endParaRPr>
          </a:p>
          <a:p>
            <a:pPr marL="228600" lvl="0" indent="-228600" algn="l" rtl="0">
              <a:lnSpc>
                <a:spcPct val="90000"/>
              </a:lnSpc>
              <a:spcBef>
                <a:spcPts val="0"/>
              </a:spcBef>
              <a:spcAft>
                <a:spcPts val="0"/>
              </a:spcAft>
              <a:buClr>
                <a:srgbClr val="595959"/>
              </a:buClr>
              <a:buSzPts val="1800"/>
              <a:buNone/>
            </a:pPr>
            <a:endParaRPr sz="1800" b="1" dirty="0">
              <a:solidFill>
                <a:srgbClr val="595959"/>
              </a:solidFill>
              <a:latin typeface="Montserrat"/>
              <a:ea typeface="Montserrat"/>
              <a:cs typeface="Montserrat"/>
              <a:sym typeface="Montserrat"/>
            </a:endParaRPr>
          </a:p>
          <a:p>
            <a:pPr marL="228600" lvl="0" indent="-228600" algn="l" rtl="0">
              <a:lnSpc>
                <a:spcPct val="90000"/>
              </a:lnSpc>
              <a:spcBef>
                <a:spcPts val="0"/>
              </a:spcBef>
              <a:spcAft>
                <a:spcPts val="0"/>
              </a:spcAft>
              <a:buClr>
                <a:srgbClr val="595959"/>
              </a:buClr>
              <a:buSzPts val="1800"/>
              <a:buNone/>
            </a:pPr>
            <a:endParaRPr sz="1800" b="1" dirty="0">
              <a:solidFill>
                <a:srgbClr val="595959"/>
              </a:solidFill>
              <a:latin typeface="Montserrat"/>
              <a:ea typeface="Montserrat"/>
              <a:cs typeface="Montserrat"/>
              <a:sym typeface="Montserrat"/>
            </a:endParaRPr>
          </a:p>
        </p:txBody>
      </p:sp>
      <p:sp>
        <p:nvSpPr>
          <p:cNvPr id="161" name="Google Shape;161;g11bb26f517d_0_1"/>
          <p:cNvSpPr txBox="1"/>
          <p:nvPr/>
        </p:nvSpPr>
        <p:spPr>
          <a:xfrm>
            <a:off x="6599650" y="3077225"/>
            <a:ext cx="4263300" cy="1819500"/>
          </a:xfrm>
          <a:prstGeom prst="rect">
            <a:avLst/>
          </a:prstGeom>
          <a:noFill/>
          <a:ln>
            <a:noFill/>
          </a:ln>
        </p:spPr>
        <p:txBody>
          <a:bodyPr spcFirstLastPara="1" wrap="square" lIns="91425" tIns="91425" rIns="91425" bIns="91425" anchor="t" anchorCtr="0">
            <a:noAutofit/>
          </a:bodyPr>
          <a:lstStyle/>
          <a:p>
            <a:pPr marL="0" lvl="0" indent="0" algn="l" rtl="0">
              <a:lnSpc>
                <a:spcPct val="150000"/>
              </a:lnSpc>
              <a:spcBef>
                <a:spcPts val="0"/>
              </a:spcBef>
              <a:spcAft>
                <a:spcPts val="0"/>
              </a:spcAft>
              <a:buNone/>
            </a:pPr>
            <a:r>
              <a:rPr lang="en-US" sz="2400" b="1" dirty="0">
                <a:solidFill>
                  <a:schemeClr val="dk1"/>
                </a:solidFill>
                <a:latin typeface="Montserrat"/>
                <a:ea typeface="Montserrat"/>
                <a:cs typeface="Montserrat"/>
                <a:sym typeface="Montserrat"/>
              </a:rPr>
              <a:t>TRẦN VĂN CAO</a:t>
            </a:r>
            <a:endParaRPr sz="2400" b="1" dirty="0">
              <a:solidFill>
                <a:schemeClr val="dk1"/>
              </a:solidFill>
              <a:latin typeface="Montserrat"/>
              <a:ea typeface="Montserrat"/>
              <a:cs typeface="Montserrat"/>
              <a:sym typeface="Montserrat"/>
            </a:endParaRPr>
          </a:p>
        </p:txBody>
      </p:sp>
      <p:sp>
        <p:nvSpPr>
          <p:cNvPr id="2" name="Hộp Văn bản 1">
            <a:extLst>
              <a:ext uri="{FF2B5EF4-FFF2-40B4-BE49-F238E27FC236}">
                <a16:creationId xmlns:a16="http://schemas.microsoft.com/office/drawing/2014/main" id="{20000578-9977-48F0-6C0C-B17B72D40D20}"/>
              </a:ext>
            </a:extLst>
          </p:cNvPr>
          <p:cNvSpPr txBox="1"/>
          <p:nvPr/>
        </p:nvSpPr>
        <p:spPr>
          <a:xfrm>
            <a:off x="10241280" y="6122274"/>
            <a:ext cx="2306320" cy="307777"/>
          </a:xfrm>
          <a:prstGeom prst="rect">
            <a:avLst/>
          </a:prstGeom>
          <a:noFill/>
        </p:spPr>
        <p:txBody>
          <a:bodyPr wrap="square" rtlCol="0">
            <a:spAutoFit/>
          </a:bodyPr>
          <a:lstStyle/>
          <a:p>
            <a:r>
              <a:rPr lang="en-US">
                <a:solidFill>
                  <a:schemeClr val="tx2">
                    <a:lumMod val="50000"/>
                  </a:schemeClr>
                </a:solidFill>
              </a:rPr>
              <a:t>Lê Phú Toàn</a:t>
            </a:r>
            <a:endParaRPr lang="vi-VN">
              <a:solidFill>
                <a:schemeClr val="tx2">
                  <a:lumMod val="50000"/>
                </a:schemeClr>
              </a:solidFill>
            </a:endParaRPr>
          </a:p>
        </p:txBody>
      </p:sp>
    </p:spTree>
  </p:cSld>
  <p:clrMapOvr>
    <a:masterClrMapping/>
  </p:clrMapOvr>
  <mc:AlternateContent xmlns:mc="http://schemas.openxmlformats.org/markup-compatibility/2006">
    <mc:Choice xmlns:p14="http://schemas.microsoft.com/office/powerpoint/2010/main" Requires="p14">
      <p:transition p14:dur="0"/>
    </mc:Choice>
    <mc:Fallback>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57">
                                            <p:txEl>
                                              <p:pRg st="0" end="0"/>
                                            </p:txEl>
                                          </p:spTgt>
                                        </p:tgtEl>
                                        <p:attrNameLst>
                                          <p:attrName>style.visibility</p:attrName>
                                        </p:attrNameLst>
                                      </p:cBhvr>
                                      <p:to>
                                        <p:strVal val="visible"/>
                                      </p:to>
                                    </p:set>
                                    <p:animEffect transition="in" filter="fade">
                                      <p:cBhvr>
                                        <p:cTn id="7" dur="1000"/>
                                        <p:tgtEl>
                                          <p:spTgt spid="157">
                                            <p:txEl>
                                              <p:pRg st="0" end="0"/>
                                            </p:txEl>
                                          </p:spTgt>
                                        </p:tgtEl>
                                      </p:cBhvr>
                                    </p:animEffect>
                                    <p:anim calcmode="lin" valueType="num">
                                      <p:cBhvr>
                                        <p:cTn id="8" dur="1000" fill="hold"/>
                                        <p:tgtEl>
                                          <p:spTgt spid="15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157">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57">
                                            <p:txEl>
                                              <p:pRg st="1" end="1"/>
                                            </p:txEl>
                                          </p:spTgt>
                                        </p:tgtEl>
                                        <p:attrNameLst>
                                          <p:attrName>style.visibility</p:attrName>
                                        </p:attrNameLst>
                                      </p:cBhvr>
                                      <p:to>
                                        <p:strVal val="visible"/>
                                      </p:to>
                                    </p:set>
                                    <p:animEffect transition="in" filter="fade">
                                      <p:cBhvr>
                                        <p:cTn id="12" dur="1000"/>
                                        <p:tgtEl>
                                          <p:spTgt spid="157">
                                            <p:txEl>
                                              <p:pRg st="1" end="1"/>
                                            </p:txEl>
                                          </p:spTgt>
                                        </p:tgtEl>
                                      </p:cBhvr>
                                    </p:animEffect>
                                    <p:anim calcmode="lin" valueType="num">
                                      <p:cBhvr>
                                        <p:cTn id="13" dur="1000" fill="hold"/>
                                        <p:tgtEl>
                                          <p:spTgt spid="157">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157">
                                            <p:txEl>
                                              <p:pRg st="1" end="1"/>
                                            </p:txEl>
                                          </p:spTgt>
                                        </p:tgtEl>
                                        <p:attrNameLst>
                                          <p:attrName>ppt_y</p:attrName>
                                        </p:attrNameLst>
                                      </p:cBhvr>
                                      <p:tavLst>
                                        <p:tav tm="0">
                                          <p:val>
                                            <p:strVal val="#ppt_y+.1"/>
                                          </p:val>
                                        </p:tav>
                                        <p:tav tm="100000">
                                          <p:val>
                                            <p:strVal val="#ppt_y"/>
                                          </p:val>
                                        </p:tav>
                                      </p:tavLst>
                                    </p:anim>
                                  </p:childTnLst>
                                </p:cTn>
                              </p:par>
                              <p:par>
                                <p:cTn id="15" presetID="42" presetClass="entr" presetSubtype="0" fill="hold" grpId="0" nodeType="withEffect">
                                  <p:stCondLst>
                                    <p:cond delay="0"/>
                                  </p:stCondLst>
                                  <p:childTnLst>
                                    <p:set>
                                      <p:cBhvr>
                                        <p:cTn id="16" dur="1" fill="hold">
                                          <p:stCondLst>
                                            <p:cond delay="0"/>
                                          </p:stCondLst>
                                        </p:cTn>
                                        <p:tgtEl>
                                          <p:spTgt spid="157">
                                            <p:txEl>
                                              <p:pRg st="2" end="2"/>
                                            </p:txEl>
                                          </p:spTgt>
                                        </p:tgtEl>
                                        <p:attrNameLst>
                                          <p:attrName>style.visibility</p:attrName>
                                        </p:attrNameLst>
                                      </p:cBhvr>
                                      <p:to>
                                        <p:strVal val="visible"/>
                                      </p:to>
                                    </p:set>
                                    <p:animEffect transition="in" filter="fade">
                                      <p:cBhvr>
                                        <p:cTn id="17" dur="1000"/>
                                        <p:tgtEl>
                                          <p:spTgt spid="157">
                                            <p:txEl>
                                              <p:pRg st="2" end="2"/>
                                            </p:txEl>
                                          </p:spTgt>
                                        </p:tgtEl>
                                      </p:cBhvr>
                                    </p:animEffect>
                                    <p:anim calcmode="lin" valueType="num">
                                      <p:cBhvr>
                                        <p:cTn id="18" dur="1000" fill="hold"/>
                                        <p:tgtEl>
                                          <p:spTgt spid="157">
                                            <p:txEl>
                                              <p:pRg st="2" end="2"/>
                                            </p:txEl>
                                          </p:spTgt>
                                        </p:tgtEl>
                                        <p:attrNameLst>
                                          <p:attrName>ppt_x</p:attrName>
                                        </p:attrNameLst>
                                      </p:cBhvr>
                                      <p:tavLst>
                                        <p:tav tm="0">
                                          <p:val>
                                            <p:strVal val="#ppt_x"/>
                                          </p:val>
                                        </p:tav>
                                        <p:tav tm="100000">
                                          <p:val>
                                            <p:strVal val="#ppt_x"/>
                                          </p:val>
                                        </p:tav>
                                      </p:tavLst>
                                    </p:anim>
                                    <p:anim calcmode="lin" valueType="num">
                                      <p:cBhvr>
                                        <p:cTn id="19" dur="1000" fill="hold"/>
                                        <p:tgtEl>
                                          <p:spTgt spid="157">
                                            <p:txEl>
                                              <p:pRg st="2" end="2"/>
                                            </p:txEl>
                                          </p:spTgt>
                                        </p:tgtEl>
                                        <p:attrNameLst>
                                          <p:attrName>ppt_y</p:attrName>
                                        </p:attrNameLst>
                                      </p:cBhvr>
                                      <p:tavLst>
                                        <p:tav tm="0">
                                          <p:val>
                                            <p:strVal val="#ppt_y+.1"/>
                                          </p:val>
                                        </p:tav>
                                        <p:tav tm="100000">
                                          <p:val>
                                            <p:strVal val="#ppt_y"/>
                                          </p:val>
                                        </p:tav>
                                      </p:tavLst>
                                    </p:anim>
                                  </p:childTnLst>
                                </p:cTn>
                              </p:par>
                              <p:par>
                                <p:cTn id="20" presetID="42" presetClass="entr" presetSubtype="0" fill="hold" grpId="0" nodeType="withEffect">
                                  <p:stCondLst>
                                    <p:cond delay="0"/>
                                  </p:stCondLst>
                                  <p:childTnLst>
                                    <p:set>
                                      <p:cBhvr>
                                        <p:cTn id="21" dur="1" fill="hold">
                                          <p:stCondLst>
                                            <p:cond delay="0"/>
                                          </p:stCondLst>
                                        </p:cTn>
                                        <p:tgtEl>
                                          <p:spTgt spid="157">
                                            <p:txEl>
                                              <p:pRg st="3" end="3"/>
                                            </p:txEl>
                                          </p:spTgt>
                                        </p:tgtEl>
                                        <p:attrNameLst>
                                          <p:attrName>style.visibility</p:attrName>
                                        </p:attrNameLst>
                                      </p:cBhvr>
                                      <p:to>
                                        <p:strVal val="visible"/>
                                      </p:to>
                                    </p:set>
                                    <p:animEffect transition="in" filter="fade">
                                      <p:cBhvr>
                                        <p:cTn id="22" dur="1000"/>
                                        <p:tgtEl>
                                          <p:spTgt spid="157">
                                            <p:txEl>
                                              <p:pRg st="3" end="3"/>
                                            </p:txEl>
                                          </p:spTgt>
                                        </p:tgtEl>
                                      </p:cBhvr>
                                    </p:animEffect>
                                    <p:anim calcmode="lin" valueType="num">
                                      <p:cBhvr>
                                        <p:cTn id="23" dur="1000" fill="hold"/>
                                        <p:tgtEl>
                                          <p:spTgt spid="157">
                                            <p:txEl>
                                              <p:pRg st="3" end="3"/>
                                            </p:txEl>
                                          </p:spTgt>
                                        </p:tgtEl>
                                        <p:attrNameLst>
                                          <p:attrName>ppt_x</p:attrName>
                                        </p:attrNameLst>
                                      </p:cBhvr>
                                      <p:tavLst>
                                        <p:tav tm="0">
                                          <p:val>
                                            <p:strVal val="#ppt_x"/>
                                          </p:val>
                                        </p:tav>
                                        <p:tav tm="100000">
                                          <p:val>
                                            <p:strVal val="#ppt_x"/>
                                          </p:val>
                                        </p:tav>
                                      </p:tavLst>
                                    </p:anim>
                                    <p:anim calcmode="lin" valueType="num">
                                      <p:cBhvr>
                                        <p:cTn id="24" dur="1000" fill="hold"/>
                                        <p:tgtEl>
                                          <p:spTgt spid="157">
                                            <p:txEl>
                                              <p:pRg st="3" end="3"/>
                                            </p:txEl>
                                          </p:spTgt>
                                        </p:tgtEl>
                                        <p:attrNameLst>
                                          <p:attrName>ppt_y</p:attrName>
                                        </p:attrNameLst>
                                      </p:cBhvr>
                                      <p:tavLst>
                                        <p:tav tm="0">
                                          <p:val>
                                            <p:strVal val="#ppt_y+.1"/>
                                          </p:val>
                                        </p:tav>
                                        <p:tav tm="100000">
                                          <p:val>
                                            <p:strVal val="#ppt_y"/>
                                          </p:val>
                                        </p:tav>
                                      </p:tavLst>
                                    </p:anim>
                                  </p:childTnLst>
                                </p:cTn>
                              </p:par>
                              <p:par>
                                <p:cTn id="25" presetID="42" presetClass="entr" presetSubtype="0" fill="hold" grpId="0" nodeType="withEffect">
                                  <p:stCondLst>
                                    <p:cond delay="0"/>
                                  </p:stCondLst>
                                  <p:childTnLst>
                                    <p:set>
                                      <p:cBhvr>
                                        <p:cTn id="26" dur="1" fill="hold">
                                          <p:stCondLst>
                                            <p:cond delay="0"/>
                                          </p:stCondLst>
                                        </p:cTn>
                                        <p:tgtEl>
                                          <p:spTgt spid="157">
                                            <p:txEl>
                                              <p:pRg st="4" end="4"/>
                                            </p:txEl>
                                          </p:spTgt>
                                        </p:tgtEl>
                                        <p:attrNameLst>
                                          <p:attrName>style.visibility</p:attrName>
                                        </p:attrNameLst>
                                      </p:cBhvr>
                                      <p:to>
                                        <p:strVal val="visible"/>
                                      </p:to>
                                    </p:set>
                                    <p:animEffect transition="in" filter="fade">
                                      <p:cBhvr>
                                        <p:cTn id="27" dur="1000"/>
                                        <p:tgtEl>
                                          <p:spTgt spid="157">
                                            <p:txEl>
                                              <p:pRg st="4" end="4"/>
                                            </p:txEl>
                                          </p:spTgt>
                                        </p:tgtEl>
                                      </p:cBhvr>
                                    </p:animEffect>
                                    <p:anim calcmode="lin" valueType="num">
                                      <p:cBhvr>
                                        <p:cTn id="28" dur="1000" fill="hold"/>
                                        <p:tgtEl>
                                          <p:spTgt spid="157">
                                            <p:txEl>
                                              <p:pRg st="4" end="4"/>
                                            </p:txEl>
                                          </p:spTgt>
                                        </p:tgtEl>
                                        <p:attrNameLst>
                                          <p:attrName>ppt_x</p:attrName>
                                        </p:attrNameLst>
                                      </p:cBhvr>
                                      <p:tavLst>
                                        <p:tav tm="0">
                                          <p:val>
                                            <p:strVal val="#ppt_x"/>
                                          </p:val>
                                        </p:tav>
                                        <p:tav tm="100000">
                                          <p:val>
                                            <p:strVal val="#ppt_x"/>
                                          </p:val>
                                        </p:tav>
                                      </p:tavLst>
                                    </p:anim>
                                    <p:anim calcmode="lin" valueType="num">
                                      <p:cBhvr>
                                        <p:cTn id="29" dur="1000" fill="hold"/>
                                        <p:tgtEl>
                                          <p:spTgt spid="157">
                                            <p:txEl>
                                              <p:pRg st="4" end="4"/>
                                            </p:txEl>
                                          </p:spTgt>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160">
                                            <p:txEl>
                                              <p:pRg st="0" end="0"/>
                                            </p:txEl>
                                          </p:spTgt>
                                        </p:tgtEl>
                                        <p:attrNameLst>
                                          <p:attrName>style.visibility</p:attrName>
                                        </p:attrNameLst>
                                      </p:cBhvr>
                                      <p:to>
                                        <p:strVal val="visible"/>
                                      </p:to>
                                    </p:set>
                                    <p:animEffect transition="in" filter="fade">
                                      <p:cBhvr>
                                        <p:cTn id="32" dur="1000"/>
                                        <p:tgtEl>
                                          <p:spTgt spid="160">
                                            <p:txEl>
                                              <p:pRg st="0" end="0"/>
                                            </p:txEl>
                                          </p:spTgt>
                                        </p:tgtEl>
                                      </p:cBhvr>
                                    </p:animEffect>
                                    <p:anim calcmode="lin" valueType="num">
                                      <p:cBhvr>
                                        <p:cTn id="33" dur="1000" fill="hold"/>
                                        <p:tgtEl>
                                          <p:spTgt spid="160">
                                            <p:txEl>
                                              <p:pRg st="0" end="0"/>
                                            </p:txEl>
                                          </p:spTgt>
                                        </p:tgtEl>
                                        <p:attrNameLst>
                                          <p:attrName>ppt_x</p:attrName>
                                        </p:attrNameLst>
                                      </p:cBhvr>
                                      <p:tavLst>
                                        <p:tav tm="0">
                                          <p:val>
                                            <p:strVal val="#ppt_x"/>
                                          </p:val>
                                        </p:tav>
                                        <p:tav tm="100000">
                                          <p:val>
                                            <p:strVal val="#ppt_x"/>
                                          </p:val>
                                        </p:tav>
                                      </p:tavLst>
                                    </p:anim>
                                    <p:anim calcmode="lin" valueType="num">
                                      <p:cBhvr>
                                        <p:cTn id="34" dur="1000" fill="hold"/>
                                        <p:tgtEl>
                                          <p:spTgt spid="160">
                                            <p:txEl>
                                              <p:pRg st="0" end="0"/>
                                            </p:txEl>
                                          </p:spTgt>
                                        </p:tgtEl>
                                        <p:attrNameLst>
                                          <p:attrName>ppt_y</p:attrName>
                                        </p:attrNameLst>
                                      </p:cBhvr>
                                      <p:tavLst>
                                        <p:tav tm="0">
                                          <p:val>
                                            <p:strVal val="#ppt_y+.1"/>
                                          </p:val>
                                        </p:tav>
                                        <p:tav tm="100000">
                                          <p:val>
                                            <p:strVal val="#ppt_y"/>
                                          </p:val>
                                        </p:tav>
                                      </p:tavLst>
                                    </p:anim>
                                  </p:childTnLst>
                                </p:cTn>
                              </p:par>
                              <p:par>
                                <p:cTn id="35" presetID="42" presetClass="entr" presetSubtype="0" fill="hold" grpId="0" nodeType="withEffect">
                                  <p:stCondLst>
                                    <p:cond delay="0"/>
                                  </p:stCondLst>
                                  <p:childTnLst>
                                    <p:set>
                                      <p:cBhvr>
                                        <p:cTn id="36" dur="1" fill="hold">
                                          <p:stCondLst>
                                            <p:cond delay="0"/>
                                          </p:stCondLst>
                                        </p:cTn>
                                        <p:tgtEl>
                                          <p:spTgt spid="161">
                                            <p:txEl>
                                              <p:pRg st="0" end="0"/>
                                            </p:txEl>
                                          </p:spTgt>
                                        </p:tgtEl>
                                        <p:attrNameLst>
                                          <p:attrName>style.visibility</p:attrName>
                                        </p:attrNameLst>
                                      </p:cBhvr>
                                      <p:to>
                                        <p:strVal val="visible"/>
                                      </p:to>
                                    </p:set>
                                    <p:animEffect transition="in" filter="fade">
                                      <p:cBhvr>
                                        <p:cTn id="37" dur="1000"/>
                                        <p:tgtEl>
                                          <p:spTgt spid="161">
                                            <p:txEl>
                                              <p:pRg st="0" end="0"/>
                                            </p:txEl>
                                          </p:spTgt>
                                        </p:tgtEl>
                                      </p:cBhvr>
                                    </p:animEffect>
                                    <p:anim calcmode="lin" valueType="num">
                                      <p:cBhvr>
                                        <p:cTn id="38" dur="1000" fill="hold"/>
                                        <p:tgtEl>
                                          <p:spTgt spid="161">
                                            <p:txEl>
                                              <p:pRg st="0" end="0"/>
                                            </p:txEl>
                                          </p:spTgt>
                                        </p:tgtEl>
                                        <p:attrNameLst>
                                          <p:attrName>ppt_x</p:attrName>
                                        </p:attrNameLst>
                                      </p:cBhvr>
                                      <p:tavLst>
                                        <p:tav tm="0">
                                          <p:val>
                                            <p:strVal val="#ppt_x"/>
                                          </p:val>
                                        </p:tav>
                                        <p:tav tm="100000">
                                          <p:val>
                                            <p:strVal val="#ppt_x"/>
                                          </p:val>
                                        </p:tav>
                                      </p:tavLst>
                                    </p:anim>
                                    <p:anim calcmode="lin" valueType="num">
                                      <p:cBhvr>
                                        <p:cTn id="39" dur="1000" fill="hold"/>
                                        <p:tgtEl>
                                          <p:spTgt spid="161">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7" grpId="0" build="allAtOnce"/>
      <p:bldP spid="160" grpId="0" build="allAtOnce"/>
      <p:bldP spid="161" grpId="0" build="allAtOnce"/>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23">
          <a:extLst>
            <a:ext uri="{FF2B5EF4-FFF2-40B4-BE49-F238E27FC236}">
              <a16:creationId xmlns:a16="http://schemas.microsoft.com/office/drawing/2014/main" id="{CB0AA73D-89F6-EF6F-CA6A-B8D04992E7F8}"/>
            </a:ext>
          </a:extLst>
        </p:cNvPr>
        <p:cNvGrpSpPr/>
        <p:nvPr/>
      </p:nvGrpSpPr>
      <p:grpSpPr>
        <a:xfrm>
          <a:off x="0" y="0"/>
          <a:ext cx="0" cy="0"/>
          <a:chOff x="0" y="0"/>
          <a:chExt cx="0" cy="0"/>
        </a:xfrm>
      </p:grpSpPr>
      <p:sp>
        <p:nvSpPr>
          <p:cNvPr id="224" name="Google Shape;224;g2ccb1940624_0_6">
            <a:extLst>
              <a:ext uri="{FF2B5EF4-FFF2-40B4-BE49-F238E27FC236}">
                <a16:creationId xmlns:a16="http://schemas.microsoft.com/office/drawing/2014/main" id="{529C9555-8E5B-F1C8-ECCE-E9E29787F773}"/>
              </a:ext>
            </a:extLst>
          </p:cNvPr>
          <p:cNvSpPr txBox="1">
            <a:spLocks noGrp="1"/>
          </p:cNvSpPr>
          <p:nvPr>
            <p:ph type="title"/>
          </p:nvPr>
        </p:nvSpPr>
        <p:spPr>
          <a:xfrm>
            <a:off x="838200" y="509145"/>
            <a:ext cx="8463600"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6. THIẾT KẾ GIAO </a:t>
            </a:r>
            <a:r>
              <a:rPr lang="en-US"/>
              <a:t>DIỆN (CHỦ ĐỀ)</a:t>
            </a:r>
            <a:endParaRPr dirty="0"/>
          </a:p>
        </p:txBody>
      </p:sp>
      <p:pic>
        <p:nvPicPr>
          <p:cNvPr id="3" name="Hình ảnh 2">
            <a:extLst>
              <a:ext uri="{FF2B5EF4-FFF2-40B4-BE49-F238E27FC236}">
                <a16:creationId xmlns:a16="http://schemas.microsoft.com/office/drawing/2014/main" id="{ED57F9F9-24E5-741E-4507-032F661209B6}"/>
              </a:ext>
            </a:extLst>
          </p:cNvPr>
          <p:cNvPicPr>
            <a:picLocks noChangeAspect="1"/>
          </p:cNvPicPr>
          <p:nvPr/>
        </p:nvPicPr>
        <p:blipFill>
          <a:blip r:embed="rId3"/>
          <a:stretch>
            <a:fillRect/>
          </a:stretch>
        </p:blipFill>
        <p:spPr>
          <a:xfrm>
            <a:off x="462280" y="1845905"/>
            <a:ext cx="5561586" cy="3102015"/>
          </a:xfrm>
          <a:prstGeom prst="rect">
            <a:avLst/>
          </a:prstGeom>
          <a:ln>
            <a:solidFill>
              <a:schemeClr val="tx1"/>
            </a:solidFill>
          </a:ln>
        </p:spPr>
      </p:pic>
      <p:pic>
        <p:nvPicPr>
          <p:cNvPr id="5" name="Hình ảnh 4">
            <a:extLst>
              <a:ext uri="{FF2B5EF4-FFF2-40B4-BE49-F238E27FC236}">
                <a16:creationId xmlns:a16="http://schemas.microsoft.com/office/drawing/2014/main" id="{AD3CBB36-C3F8-F4EE-D002-4E4B2FB59371}"/>
              </a:ext>
            </a:extLst>
          </p:cNvPr>
          <p:cNvPicPr>
            <a:picLocks noChangeAspect="1"/>
          </p:cNvPicPr>
          <p:nvPr/>
        </p:nvPicPr>
        <p:blipFill>
          <a:blip r:embed="rId4"/>
          <a:stretch>
            <a:fillRect/>
          </a:stretch>
        </p:blipFill>
        <p:spPr>
          <a:xfrm>
            <a:off x="6253480" y="1845905"/>
            <a:ext cx="5561586" cy="3078159"/>
          </a:xfrm>
          <a:prstGeom prst="rect">
            <a:avLst/>
          </a:prstGeom>
          <a:ln>
            <a:solidFill>
              <a:schemeClr val="tx1"/>
            </a:solidFill>
          </a:ln>
        </p:spPr>
      </p:pic>
    </p:spTree>
    <p:extLst>
      <p:ext uri="{BB962C8B-B14F-4D97-AF65-F5344CB8AC3E}">
        <p14:creationId xmlns:p14="http://schemas.microsoft.com/office/powerpoint/2010/main" val="3267306473"/>
      </p:ext>
    </p:extLst>
  </p:cSld>
  <p:clrMapOvr>
    <a:masterClrMapping/>
  </p:clrMapOvr>
  <p:transition spd="slow">
    <p:wip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3">
          <a:extLst>
            <a:ext uri="{FF2B5EF4-FFF2-40B4-BE49-F238E27FC236}">
              <a16:creationId xmlns:a16="http://schemas.microsoft.com/office/drawing/2014/main" id="{1B6D980C-9171-AA4E-9DF9-A0A2E55E553C}"/>
            </a:ext>
          </a:extLst>
        </p:cNvPr>
        <p:cNvGrpSpPr/>
        <p:nvPr/>
      </p:nvGrpSpPr>
      <p:grpSpPr>
        <a:xfrm>
          <a:off x="0" y="0"/>
          <a:ext cx="0" cy="0"/>
          <a:chOff x="0" y="0"/>
          <a:chExt cx="0" cy="0"/>
        </a:xfrm>
      </p:grpSpPr>
      <p:sp>
        <p:nvSpPr>
          <p:cNvPr id="224" name="Google Shape;224;g2ccb1940624_0_6">
            <a:extLst>
              <a:ext uri="{FF2B5EF4-FFF2-40B4-BE49-F238E27FC236}">
                <a16:creationId xmlns:a16="http://schemas.microsoft.com/office/drawing/2014/main" id="{38CE514B-2C7F-373C-D44C-CF1B20DFCC1A}"/>
              </a:ext>
            </a:extLst>
          </p:cNvPr>
          <p:cNvSpPr txBox="1">
            <a:spLocks noGrp="1"/>
          </p:cNvSpPr>
          <p:nvPr>
            <p:ph type="title"/>
          </p:nvPr>
        </p:nvSpPr>
        <p:spPr>
          <a:xfrm>
            <a:off x="838200" y="509145"/>
            <a:ext cx="8463600"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6. THIẾT KẾ GIAO </a:t>
            </a:r>
            <a:r>
              <a:rPr lang="en-US"/>
              <a:t>DIỆN (THI THỬ)</a:t>
            </a:r>
            <a:endParaRPr dirty="0"/>
          </a:p>
        </p:txBody>
      </p:sp>
      <p:pic>
        <p:nvPicPr>
          <p:cNvPr id="3" name="Hình ảnh 2">
            <a:extLst>
              <a:ext uri="{FF2B5EF4-FFF2-40B4-BE49-F238E27FC236}">
                <a16:creationId xmlns:a16="http://schemas.microsoft.com/office/drawing/2014/main" id="{8FAA3685-8AB6-21F4-0F43-08348068BFA5}"/>
              </a:ext>
            </a:extLst>
          </p:cNvPr>
          <p:cNvPicPr>
            <a:picLocks noChangeAspect="1"/>
          </p:cNvPicPr>
          <p:nvPr/>
        </p:nvPicPr>
        <p:blipFill>
          <a:blip r:embed="rId3"/>
          <a:stretch>
            <a:fillRect/>
          </a:stretch>
        </p:blipFill>
        <p:spPr>
          <a:xfrm>
            <a:off x="528129" y="1817238"/>
            <a:ext cx="5587890" cy="2911423"/>
          </a:xfrm>
          <a:prstGeom prst="rect">
            <a:avLst/>
          </a:prstGeom>
          <a:ln>
            <a:solidFill>
              <a:schemeClr val="tx1"/>
            </a:solidFill>
          </a:ln>
        </p:spPr>
      </p:pic>
      <p:pic>
        <p:nvPicPr>
          <p:cNvPr id="11" name="Hình ảnh 10">
            <a:extLst>
              <a:ext uri="{FF2B5EF4-FFF2-40B4-BE49-F238E27FC236}">
                <a16:creationId xmlns:a16="http://schemas.microsoft.com/office/drawing/2014/main" id="{CA4A3EF3-B082-A988-9B45-C3EA46A7CDB1}"/>
              </a:ext>
            </a:extLst>
          </p:cNvPr>
          <p:cNvPicPr>
            <a:picLocks noChangeAspect="1"/>
          </p:cNvPicPr>
          <p:nvPr/>
        </p:nvPicPr>
        <p:blipFill>
          <a:blip r:embed="rId4"/>
          <a:stretch>
            <a:fillRect/>
          </a:stretch>
        </p:blipFill>
        <p:spPr>
          <a:xfrm>
            <a:off x="6238295" y="1817238"/>
            <a:ext cx="5608320" cy="2911423"/>
          </a:xfrm>
          <a:prstGeom prst="rect">
            <a:avLst/>
          </a:prstGeom>
          <a:ln>
            <a:solidFill>
              <a:schemeClr val="tx1"/>
            </a:solidFill>
          </a:ln>
        </p:spPr>
      </p:pic>
    </p:spTree>
    <p:extLst>
      <p:ext uri="{BB962C8B-B14F-4D97-AF65-F5344CB8AC3E}">
        <p14:creationId xmlns:p14="http://schemas.microsoft.com/office/powerpoint/2010/main" val="3728604213"/>
      </p:ext>
    </p:extLst>
  </p:cSld>
  <p:clrMapOvr>
    <a:masterClrMapping/>
  </p:clrMapOvr>
  <p:transition spd="slow">
    <p:wipe/>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23">
          <a:extLst>
            <a:ext uri="{FF2B5EF4-FFF2-40B4-BE49-F238E27FC236}">
              <a16:creationId xmlns:a16="http://schemas.microsoft.com/office/drawing/2014/main" id="{FC620E61-EE9A-D7A4-C2F4-B85486C4B53A}"/>
            </a:ext>
          </a:extLst>
        </p:cNvPr>
        <p:cNvGrpSpPr/>
        <p:nvPr/>
      </p:nvGrpSpPr>
      <p:grpSpPr>
        <a:xfrm>
          <a:off x="0" y="0"/>
          <a:ext cx="0" cy="0"/>
          <a:chOff x="0" y="0"/>
          <a:chExt cx="0" cy="0"/>
        </a:xfrm>
      </p:grpSpPr>
      <p:sp>
        <p:nvSpPr>
          <p:cNvPr id="224" name="Google Shape;224;g2ccb1940624_0_6">
            <a:extLst>
              <a:ext uri="{FF2B5EF4-FFF2-40B4-BE49-F238E27FC236}">
                <a16:creationId xmlns:a16="http://schemas.microsoft.com/office/drawing/2014/main" id="{9C9551FA-36C5-98D9-CB97-B18E137D6FFD}"/>
              </a:ext>
            </a:extLst>
          </p:cNvPr>
          <p:cNvSpPr txBox="1">
            <a:spLocks noGrp="1"/>
          </p:cNvSpPr>
          <p:nvPr>
            <p:ph type="title"/>
          </p:nvPr>
        </p:nvSpPr>
        <p:spPr>
          <a:xfrm>
            <a:off x="838200" y="509145"/>
            <a:ext cx="8463600"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6. THIẾT KẾ GIAO </a:t>
            </a:r>
            <a:r>
              <a:rPr lang="en-US"/>
              <a:t>DIỆN (THI THỬ)</a:t>
            </a:r>
            <a:endParaRPr dirty="0"/>
          </a:p>
        </p:txBody>
      </p:sp>
      <p:pic>
        <p:nvPicPr>
          <p:cNvPr id="8" name="Hình ảnh 7">
            <a:extLst>
              <a:ext uri="{FF2B5EF4-FFF2-40B4-BE49-F238E27FC236}">
                <a16:creationId xmlns:a16="http://schemas.microsoft.com/office/drawing/2014/main" id="{0535C371-206C-BAA2-E335-3E8B79436AF3}"/>
              </a:ext>
            </a:extLst>
          </p:cNvPr>
          <p:cNvPicPr>
            <a:picLocks noChangeAspect="1"/>
          </p:cNvPicPr>
          <p:nvPr/>
        </p:nvPicPr>
        <p:blipFill>
          <a:blip r:embed="rId3"/>
          <a:stretch>
            <a:fillRect/>
          </a:stretch>
        </p:blipFill>
        <p:spPr>
          <a:xfrm>
            <a:off x="364995" y="1817238"/>
            <a:ext cx="5588711" cy="2911423"/>
          </a:xfrm>
          <a:prstGeom prst="rect">
            <a:avLst/>
          </a:prstGeom>
          <a:ln>
            <a:solidFill>
              <a:schemeClr val="tx1"/>
            </a:solidFill>
          </a:ln>
        </p:spPr>
      </p:pic>
      <p:pic>
        <p:nvPicPr>
          <p:cNvPr id="4" name="Hình ảnh 3">
            <a:extLst>
              <a:ext uri="{FF2B5EF4-FFF2-40B4-BE49-F238E27FC236}">
                <a16:creationId xmlns:a16="http://schemas.microsoft.com/office/drawing/2014/main" id="{75DE73FD-74A6-C403-4FD2-D8771F5AEB5E}"/>
              </a:ext>
            </a:extLst>
          </p:cNvPr>
          <p:cNvPicPr>
            <a:picLocks noChangeAspect="1"/>
          </p:cNvPicPr>
          <p:nvPr/>
        </p:nvPicPr>
        <p:blipFill>
          <a:blip r:embed="rId4"/>
          <a:stretch>
            <a:fillRect/>
          </a:stretch>
        </p:blipFill>
        <p:spPr>
          <a:xfrm>
            <a:off x="6238294" y="1817237"/>
            <a:ext cx="5588711" cy="2911423"/>
          </a:xfrm>
          <a:prstGeom prst="rect">
            <a:avLst/>
          </a:prstGeom>
          <a:ln>
            <a:solidFill>
              <a:schemeClr val="tx1"/>
            </a:solidFill>
          </a:ln>
        </p:spPr>
      </p:pic>
    </p:spTree>
    <p:extLst>
      <p:ext uri="{BB962C8B-B14F-4D97-AF65-F5344CB8AC3E}">
        <p14:creationId xmlns:p14="http://schemas.microsoft.com/office/powerpoint/2010/main" val="4192600785"/>
      </p:ext>
    </p:extLst>
  </p:cSld>
  <p:clrMapOvr>
    <a:masterClrMapping/>
  </p:clrMapOvr>
  <p:transition spd="slow">
    <p:wipe/>
  </p:transition>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3">
          <a:extLst>
            <a:ext uri="{FF2B5EF4-FFF2-40B4-BE49-F238E27FC236}">
              <a16:creationId xmlns:a16="http://schemas.microsoft.com/office/drawing/2014/main" id="{AE698E70-A706-C2CC-6ED0-870FF01521A1}"/>
            </a:ext>
          </a:extLst>
        </p:cNvPr>
        <p:cNvGrpSpPr/>
        <p:nvPr/>
      </p:nvGrpSpPr>
      <p:grpSpPr>
        <a:xfrm>
          <a:off x="0" y="0"/>
          <a:ext cx="0" cy="0"/>
          <a:chOff x="0" y="0"/>
          <a:chExt cx="0" cy="0"/>
        </a:xfrm>
      </p:grpSpPr>
      <p:sp>
        <p:nvSpPr>
          <p:cNvPr id="224" name="Google Shape;224;g2ccb1940624_0_6">
            <a:extLst>
              <a:ext uri="{FF2B5EF4-FFF2-40B4-BE49-F238E27FC236}">
                <a16:creationId xmlns:a16="http://schemas.microsoft.com/office/drawing/2014/main" id="{1697228F-6751-6D56-0060-4D4E3D06AEFD}"/>
              </a:ext>
            </a:extLst>
          </p:cNvPr>
          <p:cNvSpPr txBox="1">
            <a:spLocks noGrp="1"/>
          </p:cNvSpPr>
          <p:nvPr>
            <p:ph type="title"/>
          </p:nvPr>
        </p:nvSpPr>
        <p:spPr>
          <a:xfrm>
            <a:off x="838200" y="509145"/>
            <a:ext cx="8463600"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6. THIẾT KẾ GIAO </a:t>
            </a:r>
            <a:r>
              <a:rPr lang="en-US"/>
              <a:t>DIỆN (THI THỬ)</a:t>
            </a:r>
            <a:endParaRPr dirty="0"/>
          </a:p>
        </p:txBody>
      </p:sp>
      <p:pic>
        <p:nvPicPr>
          <p:cNvPr id="6" name="Hình ảnh 5">
            <a:extLst>
              <a:ext uri="{FF2B5EF4-FFF2-40B4-BE49-F238E27FC236}">
                <a16:creationId xmlns:a16="http://schemas.microsoft.com/office/drawing/2014/main" id="{AADBF8EF-D3BC-16D3-E5E1-DE1C493A6AD2}"/>
              </a:ext>
            </a:extLst>
          </p:cNvPr>
          <p:cNvPicPr>
            <a:picLocks noChangeAspect="1"/>
          </p:cNvPicPr>
          <p:nvPr/>
        </p:nvPicPr>
        <p:blipFill>
          <a:blip r:embed="rId3"/>
          <a:stretch>
            <a:fillRect/>
          </a:stretch>
        </p:blipFill>
        <p:spPr>
          <a:xfrm>
            <a:off x="364996" y="1817237"/>
            <a:ext cx="5588712" cy="2911423"/>
          </a:xfrm>
          <a:prstGeom prst="rect">
            <a:avLst/>
          </a:prstGeom>
          <a:ln>
            <a:solidFill>
              <a:schemeClr val="tx1"/>
            </a:solidFill>
          </a:ln>
        </p:spPr>
      </p:pic>
      <p:pic>
        <p:nvPicPr>
          <p:cNvPr id="9" name="Hình ảnh 8">
            <a:extLst>
              <a:ext uri="{FF2B5EF4-FFF2-40B4-BE49-F238E27FC236}">
                <a16:creationId xmlns:a16="http://schemas.microsoft.com/office/drawing/2014/main" id="{8EC7939F-6971-8851-6BF9-7EC3629C1F25}"/>
              </a:ext>
            </a:extLst>
          </p:cNvPr>
          <p:cNvPicPr>
            <a:picLocks noChangeAspect="1"/>
          </p:cNvPicPr>
          <p:nvPr/>
        </p:nvPicPr>
        <p:blipFill>
          <a:blip r:embed="rId4"/>
          <a:stretch>
            <a:fillRect/>
          </a:stretch>
        </p:blipFill>
        <p:spPr>
          <a:xfrm>
            <a:off x="6238292" y="1817237"/>
            <a:ext cx="5588712" cy="2926613"/>
          </a:xfrm>
          <a:prstGeom prst="rect">
            <a:avLst/>
          </a:prstGeom>
          <a:ln>
            <a:solidFill>
              <a:schemeClr val="tx1"/>
            </a:solidFill>
          </a:ln>
        </p:spPr>
      </p:pic>
    </p:spTree>
    <p:extLst>
      <p:ext uri="{BB962C8B-B14F-4D97-AF65-F5344CB8AC3E}">
        <p14:creationId xmlns:p14="http://schemas.microsoft.com/office/powerpoint/2010/main" val="3944748844"/>
      </p:ext>
    </p:extLst>
  </p:cSld>
  <p:clrMapOvr>
    <a:masterClrMapping/>
  </p:clrMapOvr>
  <p:transition spd="slow">
    <p:wipe/>
  </p:transition>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3">
          <a:extLst>
            <a:ext uri="{FF2B5EF4-FFF2-40B4-BE49-F238E27FC236}">
              <a16:creationId xmlns:a16="http://schemas.microsoft.com/office/drawing/2014/main" id="{8DE4F142-B1BE-700C-1C47-B1BFC3AF935F}"/>
            </a:ext>
          </a:extLst>
        </p:cNvPr>
        <p:cNvGrpSpPr/>
        <p:nvPr/>
      </p:nvGrpSpPr>
      <p:grpSpPr>
        <a:xfrm>
          <a:off x="0" y="0"/>
          <a:ext cx="0" cy="0"/>
          <a:chOff x="0" y="0"/>
          <a:chExt cx="0" cy="0"/>
        </a:xfrm>
      </p:grpSpPr>
      <p:sp>
        <p:nvSpPr>
          <p:cNvPr id="224" name="Google Shape;224;g2ccb1940624_0_6">
            <a:extLst>
              <a:ext uri="{FF2B5EF4-FFF2-40B4-BE49-F238E27FC236}">
                <a16:creationId xmlns:a16="http://schemas.microsoft.com/office/drawing/2014/main" id="{4F914113-E330-35B6-E022-4C5B57CBB9BD}"/>
              </a:ext>
            </a:extLst>
          </p:cNvPr>
          <p:cNvSpPr txBox="1">
            <a:spLocks noGrp="1"/>
          </p:cNvSpPr>
          <p:nvPr>
            <p:ph type="title"/>
          </p:nvPr>
        </p:nvSpPr>
        <p:spPr>
          <a:xfrm>
            <a:off x="838200" y="509145"/>
            <a:ext cx="8463600"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6. THIẾT KẾ GIAO </a:t>
            </a:r>
            <a:r>
              <a:rPr lang="en-US"/>
              <a:t>DIỆN (THI THỬ)</a:t>
            </a:r>
            <a:endParaRPr dirty="0"/>
          </a:p>
        </p:txBody>
      </p:sp>
      <p:pic>
        <p:nvPicPr>
          <p:cNvPr id="9" name="Hình ảnh 8">
            <a:extLst>
              <a:ext uri="{FF2B5EF4-FFF2-40B4-BE49-F238E27FC236}">
                <a16:creationId xmlns:a16="http://schemas.microsoft.com/office/drawing/2014/main" id="{2E809B32-8733-EFD7-2897-7BF2158DA28C}"/>
              </a:ext>
            </a:extLst>
          </p:cNvPr>
          <p:cNvPicPr>
            <a:picLocks noChangeAspect="1"/>
          </p:cNvPicPr>
          <p:nvPr/>
        </p:nvPicPr>
        <p:blipFill>
          <a:blip r:embed="rId3"/>
          <a:stretch>
            <a:fillRect/>
          </a:stretch>
        </p:blipFill>
        <p:spPr>
          <a:xfrm>
            <a:off x="6238292" y="1817237"/>
            <a:ext cx="5588712" cy="2926613"/>
          </a:xfrm>
          <a:prstGeom prst="rect">
            <a:avLst/>
          </a:prstGeom>
          <a:ln>
            <a:solidFill>
              <a:schemeClr val="tx1"/>
            </a:solidFill>
          </a:ln>
        </p:spPr>
      </p:pic>
      <p:pic>
        <p:nvPicPr>
          <p:cNvPr id="3" name="Hình ảnh 2">
            <a:extLst>
              <a:ext uri="{FF2B5EF4-FFF2-40B4-BE49-F238E27FC236}">
                <a16:creationId xmlns:a16="http://schemas.microsoft.com/office/drawing/2014/main" id="{9FFBF464-5840-CD15-8F4F-2D2222469401}"/>
              </a:ext>
            </a:extLst>
          </p:cNvPr>
          <p:cNvPicPr>
            <a:picLocks noChangeAspect="1"/>
          </p:cNvPicPr>
          <p:nvPr/>
        </p:nvPicPr>
        <p:blipFill>
          <a:blip r:embed="rId4"/>
          <a:stretch>
            <a:fillRect/>
          </a:stretch>
        </p:blipFill>
        <p:spPr>
          <a:xfrm>
            <a:off x="364997" y="1832427"/>
            <a:ext cx="5588712" cy="2911423"/>
          </a:xfrm>
          <a:prstGeom prst="rect">
            <a:avLst/>
          </a:prstGeom>
          <a:ln>
            <a:solidFill>
              <a:schemeClr val="tx1"/>
            </a:solidFill>
          </a:ln>
        </p:spPr>
      </p:pic>
    </p:spTree>
    <p:extLst>
      <p:ext uri="{BB962C8B-B14F-4D97-AF65-F5344CB8AC3E}">
        <p14:creationId xmlns:p14="http://schemas.microsoft.com/office/powerpoint/2010/main" val="1759075727"/>
      </p:ext>
    </p:extLst>
  </p:cSld>
  <p:clrMapOvr>
    <a:masterClrMapping/>
  </p:clrMapOvr>
  <p:transition spd="slow">
    <p:wipe/>
  </p:transition>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23">
          <a:extLst>
            <a:ext uri="{FF2B5EF4-FFF2-40B4-BE49-F238E27FC236}">
              <a16:creationId xmlns:a16="http://schemas.microsoft.com/office/drawing/2014/main" id="{DF7AB889-4429-3C67-5013-20A5F4431EAC}"/>
            </a:ext>
          </a:extLst>
        </p:cNvPr>
        <p:cNvGrpSpPr/>
        <p:nvPr/>
      </p:nvGrpSpPr>
      <p:grpSpPr>
        <a:xfrm>
          <a:off x="0" y="0"/>
          <a:ext cx="0" cy="0"/>
          <a:chOff x="0" y="0"/>
          <a:chExt cx="0" cy="0"/>
        </a:xfrm>
      </p:grpSpPr>
      <p:sp>
        <p:nvSpPr>
          <p:cNvPr id="224" name="Google Shape;224;g2ccb1940624_0_6">
            <a:extLst>
              <a:ext uri="{FF2B5EF4-FFF2-40B4-BE49-F238E27FC236}">
                <a16:creationId xmlns:a16="http://schemas.microsoft.com/office/drawing/2014/main" id="{0F9050DD-6450-E1C2-1C47-28D5C71F392D}"/>
              </a:ext>
            </a:extLst>
          </p:cNvPr>
          <p:cNvSpPr txBox="1">
            <a:spLocks noGrp="1"/>
          </p:cNvSpPr>
          <p:nvPr>
            <p:ph type="title"/>
          </p:nvPr>
        </p:nvSpPr>
        <p:spPr>
          <a:xfrm>
            <a:off x="838200" y="509145"/>
            <a:ext cx="8463600"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6. THIẾT KẾ GIAO </a:t>
            </a:r>
            <a:r>
              <a:rPr lang="en-US"/>
              <a:t>DIỆN (TỪ ĐIỂN)</a:t>
            </a:r>
            <a:endParaRPr dirty="0"/>
          </a:p>
        </p:txBody>
      </p:sp>
      <p:pic>
        <p:nvPicPr>
          <p:cNvPr id="4" name="Hình ảnh 3">
            <a:extLst>
              <a:ext uri="{FF2B5EF4-FFF2-40B4-BE49-F238E27FC236}">
                <a16:creationId xmlns:a16="http://schemas.microsoft.com/office/drawing/2014/main" id="{CF6DA66F-57DD-7F0B-94C4-89B1DE424D08}"/>
              </a:ext>
            </a:extLst>
          </p:cNvPr>
          <p:cNvPicPr>
            <a:picLocks noChangeAspect="1"/>
          </p:cNvPicPr>
          <p:nvPr/>
        </p:nvPicPr>
        <p:blipFill>
          <a:blip r:embed="rId3"/>
          <a:stretch>
            <a:fillRect/>
          </a:stretch>
        </p:blipFill>
        <p:spPr>
          <a:xfrm>
            <a:off x="364997" y="1832428"/>
            <a:ext cx="5588712" cy="2866610"/>
          </a:xfrm>
          <a:prstGeom prst="rect">
            <a:avLst/>
          </a:prstGeom>
          <a:ln>
            <a:solidFill>
              <a:schemeClr val="tx1"/>
            </a:solidFill>
          </a:ln>
        </p:spPr>
      </p:pic>
      <p:pic>
        <p:nvPicPr>
          <p:cNvPr id="6" name="Hình ảnh 5">
            <a:extLst>
              <a:ext uri="{FF2B5EF4-FFF2-40B4-BE49-F238E27FC236}">
                <a16:creationId xmlns:a16="http://schemas.microsoft.com/office/drawing/2014/main" id="{91D51680-D8C6-0821-9964-AD3B5EB81FD8}"/>
              </a:ext>
            </a:extLst>
          </p:cNvPr>
          <p:cNvPicPr>
            <a:picLocks noChangeAspect="1"/>
          </p:cNvPicPr>
          <p:nvPr/>
        </p:nvPicPr>
        <p:blipFill>
          <a:blip r:embed="rId4"/>
          <a:stretch>
            <a:fillRect/>
          </a:stretch>
        </p:blipFill>
        <p:spPr>
          <a:xfrm>
            <a:off x="6238293" y="1834489"/>
            <a:ext cx="5588712" cy="2864549"/>
          </a:xfrm>
          <a:prstGeom prst="rect">
            <a:avLst/>
          </a:prstGeom>
          <a:ln>
            <a:solidFill>
              <a:schemeClr val="tx1"/>
            </a:solidFill>
          </a:ln>
        </p:spPr>
      </p:pic>
    </p:spTree>
    <p:extLst>
      <p:ext uri="{BB962C8B-B14F-4D97-AF65-F5344CB8AC3E}">
        <p14:creationId xmlns:p14="http://schemas.microsoft.com/office/powerpoint/2010/main" val="2417492970"/>
      </p:ext>
    </p:extLst>
  </p:cSld>
  <p:clrMapOvr>
    <a:masterClrMapping/>
  </p:clrMapOvr>
  <p:transition spd="slow">
    <p:wipe/>
  </p:transition>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23">
          <a:extLst>
            <a:ext uri="{FF2B5EF4-FFF2-40B4-BE49-F238E27FC236}">
              <a16:creationId xmlns:a16="http://schemas.microsoft.com/office/drawing/2014/main" id="{FD6668CE-2A30-B30C-5B70-B2168206ED06}"/>
            </a:ext>
          </a:extLst>
        </p:cNvPr>
        <p:cNvGrpSpPr/>
        <p:nvPr/>
      </p:nvGrpSpPr>
      <p:grpSpPr>
        <a:xfrm>
          <a:off x="0" y="0"/>
          <a:ext cx="0" cy="0"/>
          <a:chOff x="0" y="0"/>
          <a:chExt cx="0" cy="0"/>
        </a:xfrm>
      </p:grpSpPr>
      <p:sp>
        <p:nvSpPr>
          <p:cNvPr id="224" name="Google Shape;224;g2ccb1940624_0_6">
            <a:extLst>
              <a:ext uri="{FF2B5EF4-FFF2-40B4-BE49-F238E27FC236}">
                <a16:creationId xmlns:a16="http://schemas.microsoft.com/office/drawing/2014/main" id="{DFAFBE86-7499-E84E-F96A-53BE57B86950}"/>
              </a:ext>
            </a:extLst>
          </p:cNvPr>
          <p:cNvSpPr txBox="1">
            <a:spLocks noGrp="1"/>
          </p:cNvSpPr>
          <p:nvPr>
            <p:ph type="title"/>
          </p:nvPr>
        </p:nvSpPr>
        <p:spPr>
          <a:xfrm>
            <a:off x="838200" y="509145"/>
            <a:ext cx="8463600"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6. THIẾT KẾ GIAO </a:t>
            </a:r>
            <a:r>
              <a:rPr lang="en-US"/>
              <a:t>DIỆN (KHÓA HỌC)</a:t>
            </a:r>
            <a:endParaRPr dirty="0"/>
          </a:p>
        </p:txBody>
      </p:sp>
      <p:pic>
        <p:nvPicPr>
          <p:cNvPr id="3" name="Hình ảnh 2">
            <a:extLst>
              <a:ext uri="{FF2B5EF4-FFF2-40B4-BE49-F238E27FC236}">
                <a16:creationId xmlns:a16="http://schemas.microsoft.com/office/drawing/2014/main" id="{2F588290-77D1-D8DB-57EB-D998E22464A0}"/>
              </a:ext>
            </a:extLst>
          </p:cNvPr>
          <p:cNvPicPr>
            <a:picLocks noChangeAspect="1"/>
          </p:cNvPicPr>
          <p:nvPr/>
        </p:nvPicPr>
        <p:blipFill>
          <a:blip r:embed="rId3"/>
          <a:stretch>
            <a:fillRect/>
          </a:stretch>
        </p:blipFill>
        <p:spPr>
          <a:xfrm>
            <a:off x="364995" y="1834489"/>
            <a:ext cx="5588712" cy="2837499"/>
          </a:xfrm>
          <a:prstGeom prst="rect">
            <a:avLst/>
          </a:prstGeom>
          <a:ln>
            <a:solidFill>
              <a:schemeClr val="tx1"/>
            </a:solidFill>
          </a:ln>
        </p:spPr>
      </p:pic>
      <p:pic>
        <p:nvPicPr>
          <p:cNvPr id="7" name="Hình ảnh 6">
            <a:extLst>
              <a:ext uri="{FF2B5EF4-FFF2-40B4-BE49-F238E27FC236}">
                <a16:creationId xmlns:a16="http://schemas.microsoft.com/office/drawing/2014/main" id="{B0C5356E-84AE-496D-FC0C-A50730A5B9A0}"/>
              </a:ext>
            </a:extLst>
          </p:cNvPr>
          <p:cNvPicPr>
            <a:picLocks noChangeAspect="1"/>
          </p:cNvPicPr>
          <p:nvPr/>
        </p:nvPicPr>
        <p:blipFill>
          <a:blip r:embed="rId4"/>
          <a:stretch>
            <a:fillRect/>
          </a:stretch>
        </p:blipFill>
        <p:spPr>
          <a:xfrm>
            <a:off x="6238295" y="1839663"/>
            <a:ext cx="5588712" cy="2832325"/>
          </a:xfrm>
          <a:prstGeom prst="rect">
            <a:avLst/>
          </a:prstGeom>
          <a:ln>
            <a:solidFill>
              <a:schemeClr val="tx1"/>
            </a:solidFill>
          </a:ln>
        </p:spPr>
      </p:pic>
    </p:spTree>
    <p:extLst>
      <p:ext uri="{BB962C8B-B14F-4D97-AF65-F5344CB8AC3E}">
        <p14:creationId xmlns:p14="http://schemas.microsoft.com/office/powerpoint/2010/main" val="1042053077"/>
      </p:ext>
    </p:extLst>
  </p:cSld>
  <p:clrMapOvr>
    <a:masterClrMapping/>
  </p:clrMapOvr>
  <p:transition spd="slow">
    <p:wipe/>
  </p:transition>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23">
          <a:extLst>
            <a:ext uri="{FF2B5EF4-FFF2-40B4-BE49-F238E27FC236}">
              <a16:creationId xmlns:a16="http://schemas.microsoft.com/office/drawing/2014/main" id="{3B1BA035-3B3B-760F-9383-753E147E336D}"/>
            </a:ext>
          </a:extLst>
        </p:cNvPr>
        <p:cNvGrpSpPr/>
        <p:nvPr/>
      </p:nvGrpSpPr>
      <p:grpSpPr>
        <a:xfrm>
          <a:off x="0" y="0"/>
          <a:ext cx="0" cy="0"/>
          <a:chOff x="0" y="0"/>
          <a:chExt cx="0" cy="0"/>
        </a:xfrm>
      </p:grpSpPr>
      <p:sp>
        <p:nvSpPr>
          <p:cNvPr id="224" name="Google Shape;224;g2ccb1940624_0_6">
            <a:extLst>
              <a:ext uri="{FF2B5EF4-FFF2-40B4-BE49-F238E27FC236}">
                <a16:creationId xmlns:a16="http://schemas.microsoft.com/office/drawing/2014/main" id="{91B28B8E-0C25-84EA-C9A3-5C77F63C0C63}"/>
              </a:ext>
            </a:extLst>
          </p:cNvPr>
          <p:cNvSpPr txBox="1">
            <a:spLocks noGrp="1"/>
          </p:cNvSpPr>
          <p:nvPr>
            <p:ph type="title"/>
          </p:nvPr>
        </p:nvSpPr>
        <p:spPr>
          <a:xfrm>
            <a:off x="838200" y="509145"/>
            <a:ext cx="8463600"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6. THIẾT KẾ GIAO </a:t>
            </a:r>
            <a:r>
              <a:rPr lang="en-US"/>
              <a:t>DIỆN (KHÓA HỌC)</a:t>
            </a:r>
            <a:endParaRPr dirty="0"/>
          </a:p>
        </p:txBody>
      </p:sp>
      <p:pic>
        <p:nvPicPr>
          <p:cNvPr id="4" name="Hình ảnh 3">
            <a:extLst>
              <a:ext uri="{FF2B5EF4-FFF2-40B4-BE49-F238E27FC236}">
                <a16:creationId xmlns:a16="http://schemas.microsoft.com/office/drawing/2014/main" id="{71DF9DB6-D98B-AC7F-6296-90BB6CF5EE42}"/>
              </a:ext>
            </a:extLst>
          </p:cNvPr>
          <p:cNvPicPr>
            <a:picLocks noChangeAspect="1"/>
          </p:cNvPicPr>
          <p:nvPr/>
        </p:nvPicPr>
        <p:blipFill>
          <a:blip r:embed="rId3"/>
          <a:stretch>
            <a:fillRect/>
          </a:stretch>
        </p:blipFill>
        <p:spPr>
          <a:xfrm>
            <a:off x="838200" y="1326341"/>
            <a:ext cx="5156200" cy="2282565"/>
          </a:xfrm>
          <a:prstGeom prst="rect">
            <a:avLst/>
          </a:prstGeom>
          <a:ln>
            <a:solidFill>
              <a:schemeClr val="tx1"/>
            </a:solidFill>
          </a:ln>
        </p:spPr>
      </p:pic>
      <p:pic>
        <p:nvPicPr>
          <p:cNvPr id="6" name="Hình ảnh 5">
            <a:extLst>
              <a:ext uri="{FF2B5EF4-FFF2-40B4-BE49-F238E27FC236}">
                <a16:creationId xmlns:a16="http://schemas.microsoft.com/office/drawing/2014/main" id="{14E895C0-43A3-0D90-7D9F-D0FD9F7CFF72}"/>
              </a:ext>
            </a:extLst>
          </p:cNvPr>
          <p:cNvPicPr>
            <a:picLocks noChangeAspect="1"/>
          </p:cNvPicPr>
          <p:nvPr/>
        </p:nvPicPr>
        <p:blipFill>
          <a:blip r:embed="rId4"/>
          <a:stretch>
            <a:fillRect/>
          </a:stretch>
        </p:blipFill>
        <p:spPr>
          <a:xfrm>
            <a:off x="6197602" y="1290783"/>
            <a:ext cx="5156200" cy="2353679"/>
          </a:xfrm>
          <a:prstGeom prst="rect">
            <a:avLst/>
          </a:prstGeom>
          <a:ln>
            <a:solidFill>
              <a:schemeClr val="tx1"/>
            </a:solidFill>
          </a:ln>
        </p:spPr>
      </p:pic>
      <p:pic>
        <p:nvPicPr>
          <p:cNvPr id="9" name="Hình ảnh 8">
            <a:extLst>
              <a:ext uri="{FF2B5EF4-FFF2-40B4-BE49-F238E27FC236}">
                <a16:creationId xmlns:a16="http://schemas.microsoft.com/office/drawing/2014/main" id="{69D837B8-3B0C-EA6B-D584-4156EA877670}"/>
              </a:ext>
            </a:extLst>
          </p:cNvPr>
          <p:cNvPicPr>
            <a:picLocks noChangeAspect="1"/>
          </p:cNvPicPr>
          <p:nvPr/>
        </p:nvPicPr>
        <p:blipFill>
          <a:blip r:embed="rId5"/>
          <a:stretch>
            <a:fillRect/>
          </a:stretch>
        </p:blipFill>
        <p:spPr>
          <a:xfrm>
            <a:off x="838200" y="3787591"/>
            <a:ext cx="5156200" cy="2317424"/>
          </a:xfrm>
          <a:prstGeom prst="rect">
            <a:avLst/>
          </a:prstGeom>
          <a:ln>
            <a:solidFill>
              <a:schemeClr val="tx1"/>
            </a:solidFill>
          </a:ln>
        </p:spPr>
      </p:pic>
      <p:pic>
        <p:nvPicPr>
          <p:cNvPr id="13" name="Hình ảnh 12">
            <a:extLst>
              <a:ext uri="{FF2B5EF4-FFF2-40B4-BE49-F238E27FC236}">
                <a16:creationId xmlns:a16="http://schemas.microsoft.com/office/drawing/2014/main" id="{0AD7E20E-45EF-2B7C-1DCC-26DF74010D21}"/>
              </a:ext>
            </a:extLst>
          </p:cNvPr>
          <p:cNvPicPr>
            <a:picLocks noChangeAspect="1"/>
          </p:cNvPicPr>
          <p:nvPr/>
        </p:nvPicPr>
        <p:blipFill>
          <a:blip r:embed="rId6"/>
          <a:stretch>
            <a:fillRect/>
          </a:stretch>
        </p:blipFill>
        <p:spPr>
          <a:xfrm>
            <a:off x="6197600" y="3787591"/>
            <a:ext cx="5156200" cy="2334060"/>
          </a:xfrm>
          <a:prstGeom prst="rect">
            <a:avLst/>
          </a:prstGeom>
          <a:ln>
            <a:solidFill>
              <a:schemeClr val="tx1"/>
            </a:solidFill>
          </a:ln>
        </p:spPr>
      </p:pic>
    </p:spTree>
    <p:extLst>
      <p:ext uri="{BB962C8B-B14F-4D97-AF65-F5344CB8AC3E}">
        <p14:creationId xmlns:p14="http://schemas.microsoft.com/office/powerpoint/2010/main" val="4084966201"/>
      </p:ext>
    </p:extLst>
  </p:cSld>
  <p:clrMapOvr>
    <a:masterClrMapping/>
  </p:clrMapOvr>
  <p:transition spd="slow">
    <p:wipe/>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23">
          <a:extLst>
            <a:ext uri="{FF2B5EF4-FFF2-40B4-BE49-F238E27FC236}">
              <a16:creationId xmlns:a16="http://schemas.microsoft.com/office/drawing/2014/main" id="{3BB6B6AE-2A37-C52B-3EB7-1FE4E0850B4C}"/>
            </a:ext>
          </a:extLst>
        </p:cNvPr>
        <p:cNvGrpSpPr/>
        <p:nvPr/>
      </p:nvGrpSpPr>
      <p:grpSpPr>
        <a:xfrm>
          <a:off x="0" y="0"/>
          <a:ext cx="0" cy="0"/>
          <a:chOff x="0" y="0"/>
          <a:chExt cx="0" cy="0"/>
        </a:xfrm>
      </p:grpSpPr>
      <p:sp>
        <p:nvSpPr>
          <p:cNvPr id="224" name="Google Shape;224;g2ccb1940624_0_6">
            <a:extLst>
              <a:ext uri="{FF2B5EF4-FFF2-40B4-BE49-F238E27FC236}">
                <a16:creationId xmlns:a16="http://schemas.microsoft.com/office/drawing/2014/main" id="{60D314E2-23DA-48C9-C25E-F028ACF14B79}"/>
              </a:ext>
            </a:extLst>
          </p:cNvPr>
          <p:cNvSpPr txBox="1">
            <a:spLocks noGrp="1"/>
          </p:cNvSpPr>
          <p:nvPr>
            <p:ph type="title"/>
          </p:nvPr>
        </p:nvSpPr>
        <p:spPr>
          <a:xfrm>
            <a:off x="838200" y="509145"/>
            <a:ext cx="8463600"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6. THIẾT KẾ GIAO </a:t>
            </a:r>
            <a:r>
              <a:rPr lang="en-US"/>
              <a:t>DIỆN (KHÓA HỌC)</a:t>
            </a:r>
            <a:endParaRPr dirty="0"/>
          </a:p>
        </p:txBody>
      </p:sp>
      <p:pic>
        <p:nvPicPr>
          <p:cNvPr id="11" name="Hình ảnh 10">
            <a:extLst>
              <a:ext uri="{FF2B5EF4-FFF2-40B4-BE49-F238E27FC236}">
                <a16:creationId xmlns:a16="http://schemas.microsoft.com/office/drawing/2014/main" id="{8B4DBD11-761A-98A6-236B-260C608D4942}"/>
              </a:ext>
            </a:extLst>
          </p:cNvPr>
          <p:cNvPicPr>
            <a:picLocks noChangeAspect="1"/>
          </p:cNvPicPr>
          <p:nvPr/>
        </p:nvPicPr>
        <p:blipFill>
          <a:blip r:embed="rId3"/>
          <a:stretch>
            <a:fillRect/>
          </a:stretch>
        </p:blipFill>
        <p:spPr>
          <a:xfrm>
            <a:off x="6197601" y="3813998"/>
            <a:ext cx="5246079" cy="2291017"/>
          </a:xfrm>
          <a:prstGeom prst="rect">
            <a:avLst/>
          </a:prstGeom>
          <a:ln>
            <a:solidFill>
              <a:schemeClr val="tx1"/>
            </a:solidFill>
          </a:ln>
        </p:spPr>
      </p:pic>
      <p:pic>
        <p:nvPicPr>
          <p:cNvPr id="3" name="Hình ảnh 2">
            <a:extLst>
              <a:ext uri="{FF2B5EF4-FFF2-40B4-BE49-F238E27FC236}">
                <a16:creationId xmlns:a16="http://schemas.microsoft.com/office/drawing/2014/main" id="{CBD55D57-5C81-68B0-CD3E-2A465D18BD2C}"/>
              </a:ext>
            </a:extLst>
          </p:cNvPr>
          <p:cNvPicPr>
            <a:picLocks noChangeAspect="1"/>
          </p:cNvPicPr>
          <p:nvPr/>
        </p:nvPicPr>
        <p:blipFill>
          <a:blip r:embed="rId4"/>
          <a:stretch>
            <a:fillRect/>
          </a:stretch>
        </p:blipFill>
        <p:spPr>
          <a:xfrm>
            <a:off x="838198" y="1300942"/>
            <a:ext cx="5218427" cy="2334061"/>
          </a:xfrm>
          <a:prstGeom prst="rect">
            <a:avLst/>
          </a:prstGeom>
          <a:ln>
            <a:solidFill>
              <a:schemeClr val="tx1"/>
            </a:solidFill>
          </a:ln>
        </p:spPr>
      </p:pic>
      <p:pic>
        <p:nvPicPr>
          <p:cNvPr id="7" name="Hình ảnh 6">
            <a:extLst>
              <a:ext uri="{FF2B5EF4-FFF2-40B4-BE49-F238E27FC236}">
                <a16:creationId xmlns:a16="http://schemas.microsoft.com/office/drawing/2014/main" id="{F40AF6D4-C198-4BD3-B733-4EF188B80B80}"/>
              </a:ext>
            </a:extLst>
          </p:cNvPr>
          <p:cNvPicPr>
            <a:picLocks noChangeAspect="1"/>
          </p:cNvPicPr>
          <p:nvPr/>
        </p:nvPicPr>
        <p:blipFill>
          <a:blip r:embed="rId5"/>
          <a:stretch>
            <a:fillRect/>
          </a:stretch>
        </p:blipFill>
        <p:spPr>
          <a:xfrm>
            <a:off x="6197600" y="1300942"/>
            <a:ext cx="5246081" cy="2334061"/>
          </a:xfrm>
          <a:prstGeom prst="rect">
            <a:avLst/>
          </a:prstGeom>
          <a:ln>
            <a:solidFill>
              <a:schemeClr val="tx1"/>
            </a:solidFill>
          </a:ln>
        </p:spPr>
      </p:pic>
      <p:pic>
        <p:nvPicPr>
          <p:cNvPr id="10" name="Hình ảnh 9">
            <a:extLst>
              <a:ext uri="{FF2B5EF4-FFF2-40B4-BE49-F238E27FC236}">
                <a16:creationId xmlns:a16="http://schemas.microsoft.com/office/drawing/2014/main" id="{C6169248-EF55-FD3C-F8EE-7422B3A34BC6}"/>
              </a:ext>
            </a:extLst>
          </p:cNvPr>
          <p:cNvPicPr>
            <a:picLocks noChangeAspect="1"/>
          </p:cNvPicPr>
          <p:nvPr/>
        </p:nvPicPr>
        <p:blipFill>
          <a:blip r:embed="rId6"/>
          <a:stretch>
            <a:fillRect/>
          </a:stretch>
        </p:blipFill>
        <p:spPr>
          <a:xfrm>
            <a:off x="838198" y="3813998"/>
            <a:ext cx="5218426" cy="2291017"/>
          </a:xfrm>
          <a:prstGeom prst="rect">
            <a:avLst/>
          </a:prstGeom>
          <a:ln>
            <a:solidFill>
              <a:schemeClr val="tx1"/>
            </a:solidFill>
          </a:ln>
        </p:spPr>
      </p:pic>
    </p:spTree>
    <p:extLst>
      <p:ext uri="{BB962C8B-B14F-4D97-AF65-F5344CB8AC3E}">
        <p14:creationId xmlns:p14="http://schemas.microsoft.com/office/powerpoint/2010/main" val="2236061822"/>
      </p:ext>
    </p:extLst>
  </p:cSld>
  <p:clrMapOvr>
    <a:masterClrMapping/>
  </p:clrMapOvr>
  <p:transition spd="slow">
    <p:wipe/>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23">
          <a:extLst>
            <a:ext uri="{FF2B5EF4-FFF2-40B4-BE49-F238E27FC236}">
              <a16:creationId xmlns:a16="http://schemas.microsoft.com/office/drawing/2014/main" id="{2273AA26-609A-0E83-ABCB-C2BAF13B2873}"/>
            </a:ext>
          </a:extLst>
        </p:cNvPr>
        <p:cNvGrpSpPr/>
        <p:nvPr/>
      </p:nvGrpSpPr>
      <p:grpSpPr>
        <a:xfrm>
          <a:off x="0" y="0"/>
          <a:ext cx="0" cy="0"/>
          <a:chOff x="0" y="0"/>
          <a:chExt cx="0" cy="0"/>
        </a:xfrm>
      </p:grpSpPr>
      <p:sp>
        <p:nvSpPr>
          <p:cNvPr id="224" name="Google Shape;224;g2ccb1940624_0_6">
            <a:extLst>
              <a:ext uri="{FF2B5EF4-FFF2-40B4-BE49-F238E27FC236}">
                <a16:creationId xmlns:a16="http://schemas.microsoft.com/office/drawing/2014/main" id="{54DADC03-8174-A085-94EE-BDC2CE5341D9}"/>
              </a:ext>
            </a:extLst>
          </p:cNvPr>
          <p:cNvSpPr txBox="1">
            <a:spLocks noGrp="1"/>
          </p:cNvSpPr>
          <p:nvPr>
            <p:ph type="title"/>
          </p:nvPr>
        </p:nvSpPr>
        <p:spPr>
          <a:xfrm>
            <a:off x="838200" y="509145"/>
            <a:ext cx="8463600"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6. THIẾT KẾ GIAO </a:t>
            </a:r>
            <a:r>
              <a:rPr lang="en-US"/>
              <a:t>DIỆN (KHÓA HỌC)</a:t>
            </a:r>
            <a:endParaRPr dirty="0"/>
          </a:p>
        </p:txBody>
      </p:sp>
      <p:pic>
        <p:nvPicPr>
          <p:cNvPr id="4" name="Hình ảnh 3">
            <a:extLst>
              <a:ext uri="{FF2B5EF4-FFF2-40B4-BE49-F238E27FC236}">
                <a16:creationId xmlns:a16="http://schemas.microsoft.com/office/drawing/2014/main" id="{7E1FB628-84A5-BA01-810F-4BB1704A45D0}"/>
              </a:ext>
            </a:extLst>
          </p:cNvPr>
          <p:cNvPicPr>
            <a:picLocks noChangeAspect="1"/>
          </p:cNvPicPr>
          <p:nvPr/>
        </p:nvPicPr>
        <p:blipFill>
          <a:blip r:embed="rId3"/>
          <a:stretch>
            <a:fillRect/>
          </a:stretch>
        </p:blipFill>
        <p:spPr>
          <a:xfrm>
            <a:off x="838198" y="1286849"/>
            <a:ext cx="5218426" cy="2348154"/>
          </a:xfrm>
          <a:prstGeom prst="rect">
            <a:avLst/>
          </a:prstGeom>
          <a:ln>
            <a:solidFill>
              <a:schemeClr val="tx1"/>
            </a:solidFill>
          </a:ln>
        </p:spPr>
      </p:pic>
      <p:pic>
        <p:nvPicPr>
          <p:cNvPr id="6" name="Hình ảnh 5">
            <a:extLst>
              <a:ext uri="{FF2B5EF4-FFF2-40B4-BE49-F238E27FC236}">
                <a16:creationId xmlns:a16="http://schemas.microsoft.com/office/drawing/2014/main" id="{832A136C-B1B5-3576-B103-DF2E3C39275E}"/>
              </a:ext>
            </a:extLst>
          </p:cNvPr>
          <p:cNvPicPr>
            <a:picLocks noChangeAspect="1"/>
          </p:cNvPicPr>
          <p:nvPr/>
        </p:nvPicPr>
        <p:blipFill>
          <a:blip r:embed="rId4"/>
          <a:stretch>
            <a:fillRect/>
          </a:stretch>
        </p:blipFill>
        <p:spPr>
          <a:xfrm>
            <a:off x="6197601" y="1286849"/>
            <a:ext cx="5246079" cy="2376738"/>
          </a:xfrm>
          <a:prstGeom prst="rect">
            <a:avLst/>
          </a:prstGeom>
          <a:ln>
            <a:solidFill>
              <a:schemeClr val="tx1"/>
            </a:solidFill>
          </a:ln>
        </p:spPr>
      </p:pic>
      <p:pic>
        <p:nvPicPr>
          <p:cNvPr id="9" name="Hình ảnh 8">
            <a:extLst>
              <a:ext uri="{FF2B5EF4-FFF2-40B4-BE49-F238E27FC236}">
                <a16:creationId xmlns:a16="http://schemas.microsoft.com/office/drawing/2014/main" id="{6359FDFB-79DA-0D06-1F73-61DD5F0CD067}"/>
              </a:ext>
            </a:extLst>
          </p:cNvPr>
          <p:cNvPicPr>
            <a:picLocks noChangeAspect="1"/>
          </p:cNvPicPr>
          <p:nvPr/>
        </p:nvPicPr>
        <p:blipFill>
          <a:blip r:embed="rId5"/>
          <a:stretch>
            <a:fillRect/>
          </a:stretch>
        </p:blipFill>
        <p:spPr>
          <a:xfrm>
            <a:off x="838198" y="3813998"/>
            <a:ext cx="5218426" cy="2327584"/>
          </a:xfrm>
          <a:prstGeom prst="rect">
            <a:avLst/>
          </a:prstGeom>
          <a:ln>
            <a:solidFill>
              <a:schemeClr val="tx1"/>
            </a:solidFill>
          </a:ln>
        </p:spPr>
      </p:pic>
    </p:spTree>
    <p:extLst>
      <p:ext uri="{BB962C8B-B14F-4D97-AF65-F5344CB8AC3E}">
        <p14:creationId xmlns:p14="http://schemas.microsoft.com/office/powerpoint/2010/main" val="3229905083"/>
      </p:ext>
    </p:extLst>
  </p:cSld>
  <p:clrMapOvr>
    <a:masterClrMapping/>
  </p:clrMapOvr>
  <p:transition spd="slow">
    <p:wipe/>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g11bac9ab7f9_1_682"/>
          <p:cNvSpPr txBox="1">
            <a:spLocks noGrp="1"/>
          </p:cNvSpPr>
          <p:nvPr>
            <p:ph type="body" idx="1"/>
          </p:nvPr>
        </p:nvSpPr>
        <p:spPr>
          <a:xfrm>
            <a:off x="1651450" y="1111600"/>
            <a:ext cx="9767400" cy="5085300"/>
          </a:xfrm>
          <a:prstGeom prst="rect">
            <a:avLst/>
          </a:prstGeom>
          <a:noFill/>
          <a:ln>
            <a:noFill/>
          </a:ln>
        </p:spPr>
        <p:txBody>
          <a:bodyPr spcFirstLastPara="1" wrap="square" lIns="91425" tIns="45700" rIns="91425" bIns="45700" anchor="t" anchorCtr="0">
            <a:normAutofit fontScale="92500" lnSpcReduction="20000"/>
          </a:bodyPr>
          <a:lstStyle/>
          <a:p>
            <a:pPr marL="457200" lvl="0" indent="-335280" algn="l" rtl="0">
              <a:lnSpc>
                <a:spcPct val="200000"/>
              </a:lnSpc>
              <a:spcBef>
                <a:spcPts val="0"/>
              </a:spcBef>
              <a:spcAft>
                <a:spcPts val="0"/>
              </a:spcAft>
              <a:buClr>
                <a:srgbClr val="333333"/>
              </a:buClr>
              <a:buSzPct val="100000"/>
              <a:buAutoNum type="arabicPeriod"/>
            </a:pPr>
            <a:r>
              <a:rPr lang="en-US" sz="2400" dirty="0" err="1">
                <a:solidFill>
                  <a:srgbClr val="333333"/>
                </a:solidFill>
              </a:rPr>
              <a:t>Tổng</a:t>
            </a:r>
            <a:r>
              <a:rPr lang="en-US" sz="2400" dirty="0">
                <a:solidFill>
                  <a:srgbClr val="333333"/>
                </a:solidFill>
              </a:rPr>
              <a:t> </a:t>
            </a:r>
            <a:r>
              <a:rPr lang="en-US" sz="2400" dirty="0" err="1">
                <a:solidFill>
                  <a:srgbClr val="333333"/>
                </a:solidFill>
              </a:rPr>
              <a:t>quan</a:t>
            </a:r>
            <a:r>
              <a:rPr lang="en-US" sz="2400" dirty="0">
                <a:solidFill>
                  <a:srgbClr val="333333"/>
                </a:solidFill>
              </a:rPr>
              <a:t> </a:t>
            </a:r>
            <a:r>
              <a:rPr lang="en-US" sz="2400" dirty="0" err="1">
                <a:solidFill>
                  <a:srgbClr val="333333"/>
                </a:solidFill>
              </a:rPr>
              <a:t>dự</a:t>
            </a:r>
            <a:r>
              <a:rPr lang="en-US" sz="2400" dirty="0">
                <a:solidFill>
                  <a:srgbClr val="333333"/>
                </a:solidFill>
              </a:rPr>
              <a:t> </a:t>
            </a:r>
            <a:r>
              <a:rPr lang="en-US" sz="2400" dirty="0" err="1">
                <a:solidFill>
                  <a:srgbClr val="333333"/>
                </a:solidFill>
              </a:rPr>
              <a:t>án</a:t>
            </a:r>
            <a:endParaRPr sz="2400" dirty="0">
              <a:solidFill>
                <a:srgbClr val="333333"/>
              </a:solidFill>
            </a:endParaRPr>
          </a:p>
          <a:p>
            <a:pPr marL="457200" lvl="0" indent="-335280" algn="l" rtl="0">
              <a:lnSpc>
                <a:spcPct val="200000"/>
              </a:lnSpc>
              <a:spcBef>
                <a:spcPts val="0"/>
              </a:spcBef>
              <a:spcAft>
                <a:spcPts val="0"/>
              </a:spcAft>
              <a:buClr>
                <a:srgbClr val="333333"/>
              </a:buClr>
              <a:buSzPct val="100000"/>
              <a:buAutoNum type="arabicPeriod"/>
            </a:pPr>
            <a:r>
              <a:rPr lang="en-US" sz="2400" dirty="0" err="1">
                <a:solidFill>
                  <a:srgbClr val="333333"/>
                </a:solidFill>
              </a:rPr>
              <a:t>Các</a:t>
            </a:r>
            <a:r>
              <a:rPr lang="en-US" sz="2400" dirty="0">
                <a:solidFill>
                  <a:srgbClr val="333333"/>
                </a:solidFill>
              </a:rPr>
              <a:t> </a:t>
            </a:r>
            <a:r>
              <a:rPr lang="en-US" sz="2400" dirty="0" err="1">
                <a:solidFill>
                  <a:srgbClr val="333333"/>
                </a:solidFill>
              </a:rPr>
              <a:t>công</a:t>
            </a:r>
            <a:r>
              <a:rPr lang="en-US" sz="2400" dirty="0">
                <a:solidFill>
                  <a:srgbClr val="333333"/>
                </a:solidFill>
              </a:rPr>
              <a:t> </a:t>
            </a:r>
            <a:r>
              <a:rPr lang="en-US" sz="2400" dirty="0" err="1">
                <a:solidFill>
                  <a:srgbClr val="333333"/>
                </a:solidFill>
              </a:rPr>
              <a:t>nghệ</a:t>
            </a:r>
            <a:r>
              <a:rPr lang="en-US" sz="2400" dirty="0">
                <a:solidFill>
                  <a:srgbClr val="333333"/>
                </a:solidFill>
              </a:rPr>
              <a:t>, </a:t>
            </a:r>
            <a:r>
              <a:rPr lang="en-US" sz="2400" dirty="0" err="1">
                <a:solidFill>
                  <a:srgbClr val="333333"/>
                </a:solidFill>
              </a:rPr>
              <a:t>công</a:t>
            </a:r>
            <a:r>
              <a:rPr lang="en-US" sz="2400" dirty="0">
                <a:solidFill>
                  <a:srgbClr val="333333"/>
                </a:solidFill>
              </a:rPr>
              <a:t> </a:t>
            </a:r>
            <a:r>
              <a:rPr lang="en-US" sz="2400" dirty="0" err="1">
                <a:solidFill>
                  <a:srgbClr val="333333"/>
                </a:solidFill>
              </a:rPr>
              <a:t>cụ</a:t>
            </a:r>
            <a:r>
              <a:rPr lang="en-US" sz="2400" dirty="0">
                <a:solidFill>
                  <a:srgbClr val="333333"/>
                </a:solidFill>
              </a:rPr>
              <a:t> </a:t>
            </a:r>
            <a:r>
              <a:rPr lang="en-US" sz="2400" dirty="0" err="1">
                <a:solidFill>
                  <a:srgbClr val="333333"/>
                </a:solidFill>
              </a:rPr>
              <a:t>sử</a:t>
            </a:r>
            <a:r>
              <a:rPr lang="en-US" sz="2400" dirty="0">
                <a:solidFill>
                  <a:srgbClr val="333333"/>
                </a:solidFill>
              </a:rPr>
              <a:t> </a:t>
            </a:r>
            <a:r>
              <a:rPr lang="en-US" sz="2400" dirty="0" err="1">
                <a:solidFill>
                  <a:srgbClr val="333333"/>
                </a:solidFill>
              </a:rPr>
              <a:t>dụng</a:t>
            </a:r>
            <a:endParaRPr sz="2400" dirty="0">
              <a:solidFill>
                <a:srgbClr val="333333"/>
              </a:solidFill>
            </a:endParaRPr>
          </a:p>
          <a:p>
            <a:pPr marL="457200" lvl="0" indent="-335280" algn="l" rtl="0">
              <a:lnSpc>
                <a:spcPct val="200000"/>
              </a:lnSpc>
              <a:spcBef>
                <a:spcPts val="0"/>
              </a:spcBef>
              <a:spcAft>
                <a:spcPts val="0"/>
              </a:spcAft>
              <a:buClr>
                <a:srgbClr val="333333"/>
              </a:buClr>
              <a:buSzPct val="100000"/>
              <a:buAutoNum type="arabicPeriod"/>
            </a:pPr>
            <a:r>
              <a:rPr lang="en-US" sz="2400">
                <a:solidFill>
                  <a:srgbClr val="333333"/>
                </a:solidFill>
              </a:rPr>
              <a:t>Case </a:t>
            </a:r>
            <a:r>
              <a:rPr lang="en-US" sz="2400" dirty="0">
                <a:solidFill>
                  <a:srgbClr val="333333"/>
                </a:solidFill>
              </a:rPr>
              <a:t>Diagram</a:t>
            </a:r>
            <a:endParaRPr sz="2400" dirty="0">
              <a:solidFill>
                <a:srgbClr val="333333"/>
              </a:solidFill>
            </a:endParaRPr>
          </a:p>
          <a:p>
            <a:pPr marL="457200" lvl="0" indent="-335280" algn="l" rtl="0">
              <a:lnSpc>
                <a:spcPct val="200000"/>
              </a:lnSpc>
              <a:spcBef>
                <a:spcPts val="0"/>
              </a:spcBef>
              <a:spcAft>
                <a:spcPts val="0"/>
              </a:spcAft>
              <a:buClr>
                <a:srgbClr val="333333"/>
              </a:buClr>
              <a:buSzPct val="100000"/>
              <a:buAutoNum type="arabicPeriod"/>
            </a:pPr>
            <a:r>
              <a:rPr lang="en-US" sz="2400">
                <a:solidFill>
                  <a:srgbClr val="333333"/>
                </a:solidFill>
              </a:rPr>
              <a:t>Thiết </a:t>
            </a:r>
            <a:r>
              <a:rPr lang="en-US" sz="2400" dirty="0" err="1">
                <a:solidFill>
                  <a:srgbClr val="333333"/>
                </a:solidFill>
              </a:rPr>
              <a:t>kế</a:t>
            </a:r>
            <a:r>
              <a:rPr lang="en-US" sz="2400" dirty="0">
                <a:solidFill>
                  <a:srgbClr val="333333"/>
                </a:solidFill>
              </a:rPr>
              <a:t> </a:t>
            </a:r>
            <a:r>
              <a:rPr lang="en-US" sz="2400" dirty="0" err="1">
                <a:solidFill>
                  <a:srgbClr val="333333"/>
                </a:solidFill>
              </a:rPr>
              <a:t>giao</a:t>
            </a:r>
            <a:r>
              <a:rPr lang="en-US" sz="2400" dirty="0">
                <a:solidFill>
                  <a:srgbClr val="333333"/>
                </a:solidFill>
              </a:rPr>
              <a:t> </a:t>
            </a:r>
            <a:r>
              <a:rPr lang="en-US" sz="2400" dirty="0" err="1">
                <a:solidFill>
                  <a:srgbClr val="333333"/>
                </a:solidFill>
              </a:rPr>
              <a:t>diện</a:t>
            </a:r>
            <a:endParaRPr sz="2400" dirty="0">
              <a:solidFill>
                <a:srgbClr val="333333"/>
              </a:solidFill>
            </a:endParaRPr>
          </a:p>
          <a:p>
            <a:pPr marL="457200" lvl="0" indent="-335280" algn="l" rtl="0">
              <a:lnSpc>
                <a:spcPct val="200000"/>
              </a:lnSpc>
              <a:spcBef>
                <a:spcPts val="0"/>
              </a:spcBef>
              <a:spcAft>
                <a:spcPts val="0"/>
              </a:spcAft>
              <a:buClr>
                <a:srgbClr val="333333"/>
              </a:buClr>
              <a:buSzPct val="100000"/>
              <a:buAutoNum type="arabicPeriod"/>
            </a:pPr>
            <a:r>
              <a:rPr lang="en-US" sz="2400" dirty="0" err="1">
                <a:solidFill>
                  <a:srgbClr val="333333"/>
                </a:solidFill>
              </a:rPr>
              <a:t>Phân</a:t>
            </a:r>
            <a:r>
              <a:rPr lang="en-US" sz="2400" dirty="0">
                <a:solidFill>
                  <a:srgbClr val="333333"/>
                </a:solidFill>
              </a:rPr>
              <a:t> </a:t>
            </a:r>
            <a:r>
              <a:rPr lang="en-US" sz="2400" dirty="0" err="1">
                <a:solidFill>
                  <a:srgbClr val="333333"/>
                </a:solidFill>
              </a:rPr>
              <a:t>công</a:t>
            </a:r>
            <a:r>
              <a:rPr lang="en-US" sz="2400" dirty="0">
                <a:solidFill>
                  <a:srgbClr val="333333"/>
                </a:solidFill>
              </a:rPr>
              <a:t> </a:t>
            </a:r>
            <a:r>
              <a:rPr lang="en-US" sz="2400" dirty="0" err="1">
                <a:solidFill>
                  <a:srgbClr val="333333"/>
                </a:solidFill>
              </a:rPr>
              <a:t>nhiệm</a:t>
            </a:r>
            <a:r>
              <a:rPr lang="en-US" sz="2400" dirty="0">
                <a:solidFill>
                  <a:srgbClr val="333333"/>
                </a:solidFill>
              </a:rPr>
              <a:t> </a:t>
            </a:r>
            <a:r>
              <a:rPr lang="en-US" sz="2400" dirty="0" err="1">
                <a:solidFill>
                  <a:srgbClr val="333333"/>
                </a:solidFill>
              </a:rPr>
              <a:t>vụ</a:t>
            </a:r>
            <a:endParaRPr sz="2400" dirty="0">
              <a:solidFill>
                <a:srgbClr val="333333"/>
              </a:solidFill>
            </a:endParaRPr>
          </a:p>
          <a:p>
            <a:pPr marL="457200" lvl="0" indent="-335280" algn="just" rtl="0">
              <a:lnSpc>
                <a:spcPct val="200000"/>
              </a:lnSpc>
              <a:spcBef>
                <a:spcPts val="0"/>
              </a:spcBef>
              <a:spcAft>
                <a:spcPts val="0"/>
              </a:spcAft>
              <a:buClr>
                <a:srgbClr val="333333"/>
              </a:buClr>
              <a:buSzPct val="100000"/>
              <a:buAutoNum type="arabicPeriod"/>
            </a:pPr>
            <a:r>
              <a:rPr lang="en-US" sz="2400" dirty="0" err="1">
                <a:solidFill>
                  <a:srgbClr val="333333"/>
                </a:solidFill>
              </a:rPr>
              <a:t>Kết</a:t>
            </a:r>
            <a:r>
              <a:rPr lang="en-US" sz="2400" dirty="0">
                <a:solidFill>
                  <a:srgbClr val="333333"/>
                </a:solidFill>
              </a:rPr>
              <a:t> </a:t>
            </a:r>
            <a:r>
              <a:rPr lang="en-US" sz="2400" dirty="0" err="1">
                <a:solidFill>
                  <a:srgbClr val="333333"/>
                </a:solidFill>
              </a:rPr>
              <a:t>quả</a:t>
            </a:r>
            <a:r>
              <a:rPr lang="en-US" sz="2400" dirty="0">
                <a:solidFill>
                  <a:srgbClr val="333333"/>
                </a:solidFill>
              </a:rPr>
              <a:t> </a:t>
            </a:r>
            <a:r>
              <a:rPr lang="en-US" sz="2400" dirty="0" err="1">
                <a:solidFill>
                  <a:srgbClr val="333333"/>
                </a:solidFill>
              </a:rPr>
              <a:t>đạt</a:t>
            </a:r>
            <a:r>
              <a:rPr lang="en-US" sz="2400" dirty="0">
                <a:solidFill>
                  <a:srgbClr val="333333"/>
                </a:solidFill>
              </a:rPr>
              <a:t> </a:t>
            </a:r>
            <a:r>
              <a:rPr lang="en-US" sz="2400" dirty="0" err="1">
                <a:solidFill>
                  <a:srgbClr val="333333"/>
                </a:solidFill>
              </a:rPr>
              <a:t>được</a:t>
            </a:r>
            <a:r>
              <a:rPr lang="en-US" sz="2400" dirty="0">
                <a:solidFill>
                  <a:srgbClr val="333333"/>
                </a:solidFill>
              </a:rPr>
              <a:t> </a:t>
            </a:r>
            <a:r>
              <a:rPr lang="en-US" sz="2400" dirty="0" err="1">
                <a:solidFill>
                  <a:srgbClr val="333333"/>
                </a:solidFill>
              </a:rPr>
              <a:t>và</a:t>
            </a:r>
            <a:r>
              <a:rPr lang="en-US" sz="2400" dirty="0">
                <a:solidFill>
                  <a:srgbClr val="333333"/>
                </a:solidFill>
              </a:rPr>
              <a:t> </a:t>
            </a:r>
            <a:r>
              <a:rPr lang="en-US" sz="2400" dirty="0" err="1">
                <a:solidFill>
                  <a:srgbClr val="333333"/>
                </a:solidFill>
              </a:rPr>
              <a:t>hướng</a:t>
            </a:r>
            <a:r>
              <a:rPr lang="en-US" sz="2400" dirty="0">
                <a:solidFill>
                  <a:srgbClr val="333333"/>
                </a:solidFill>
              </a:rPr>
              <a:t> </a:t>
            </a:r>
            <a:r>
              <a:rPr lang="en-US" sz="2400" dirty="0" err="1">
                <a:solidFill>
                  <a:srgbClr val="333333"/>
                </a:solidFill>
              </a:rPr>
              <a:t>phát</a:t>
            </a:r>
            <a:r>
              <a:rPr lang="en-US" sz="2400" dirty="0">
                <a:solidFill>
                  <a:srgbClr val="333333"/>
                </a:solidFill>
              </a:rPr>
              <a:t> </a:t>
            </a:r>
            <a:r>
              <a:rPr lang="en-US" sz="2400" dirty="0" err="1">
                <a:solidFill>
                  <a:srgbClr val="333333"/>
                </a:solidFill>
              </a:rPr>
              <a:t>triển</a:t>
            </a:r>
            <a:r>
              <a:rPr lang="en-US" sz="2400" dirty="0">
                <a:solidFill>
                  <a:srgbClr val="333333"/>
                </a:solidFill>
              </a:rPr>
              <a:t> </a:t>
            </a:r>
            <a:r>
              <a:rPr lang="en-US" sz="2400" dirty="0" err="1">
                <a:solidFill>
                  <a:srgbClr val="333333"/>
                </a:solidFill>
              </a:rPr>
              <a:t>trong</a:t>
            </a:r>
            <a:r>
              <a:rPr lang="en-US" sz="2400" dirty="0">
                <a:solidFill>
                  <a:srgbClr val="333333"/>
                </a:solidFill>
              </a:rPr>
              <a:t> </a:t>
            </a:r>
            <a:r>
              <a:rPr lang="en-US" sz="2400" dirty="0" err="1">
                <a:solidFill>
                  <a:srgbClr val="333333"/>
                </a:solidFill>
              </a:rPr>
              <a:t>tương</a:t>
            </a:r>
            <a:r>
              <a:rPr lang="en-US" sz="2400" dirty="0">
                <a:solidFill>
                  <a:srgbClr val="333333"/>
                </a:solidFill>
              </a:rPr>
              <a:t> </a:t>
            </a:r>
            <a:r>
              <a:rPr lang="en-US" sz="2400" dirty="0" err="1">
                <a:solidFill>
                  <a:srgbClr val="333333"/>
                </a:solidFill>
              </a:rPr>
              <a:t>lai</a:t>
            </a:r>
            <a:endParaRPr sz="2400" dirty="0">
              <a:solidFill>
                <a:srgbClr val="333333"/>
              </a:solidFill>
            </a:endParaRPr>
          </a:p>
          <a:p>
            <a:pPr marL="457200" lvl="0" indent="-335280" algn="l" rtl="0">
              <a:lnSpc>
                <a:spcPct val="200000"/>
              </a:lnSpc>
              <a:spcBef>
                <a:spcPts val="0"/>
              </a:spcBef>
              <a:spcAft>
                <a:spcPts val="0"/>
              </a:spcAft>
              <a:buClr>
                <a:srgbClr val="333333"/>
              </a:buClr>
              <a:buSzPct val="100000"/>
              <a:buAutoNum type="arabicPeriod"/>
            </a:pPr>
            <a:r>
              <a:rPr lang="en-US" sz="2400" dirty="0" err="1">
                <a:solidFill>
                  <a:srgbClr val="333333"/>
                </a:solidFill>
              </a:rPr>
              <a:t>Hạn</a:t>
            </a:r>
            <a:r>
              <a:rPr lang="en-US" sz="2400" dirty="0">
                <a:solidFill>
                  <a:srgbClr val="333333"/>
                </a:solidFill>
              </a:rPr>
              <a:t> </a:t>
            </a:r>
            <a:r>
              <a:rPr lang="en-US" sz="2400" dirty="0" err="1">
                <a:solidFill>
                  <a:srgbClr val="333333"/>
                </a:solidFill>
              </a:rPr>
              <a:t>chế</a:t>
            </a:r>
            <a:r>
              <a:rPr lang="en-US" sz="2400" dirty="0">
                <a:solidFill>
                  <a:srgbClr val="333333"/>
                </a:solidFill>
              </a:rPr>
              <a:t> </a:t>
            </a:r>
            <a:r>
              <a:rPr lang="en-US" sz="2400" dirty="0" err="1">
                <a:solidFill>
                  <a:srgbClr val="333333"/>
                </a:solidFill>
              </a:rPr>
              <a:t>của</a:t>
            </a:r>
            <a:r>
              <a:rPr lang="en-US" sz="2400" dirty="0">
                <a:solidFill>
                  <a:srgbClr val="333333"/>
                </a:solidFill>
              </a:rPr>
              <a:t> </a:t>
            </a:r>
            <a:r>
              <a:rPr lang="en-US" sz="2400" dirty="0" err="1">
                <a:solidFill>
                  <a:srgbClr val="333333"/>
                </a:solidFill>
              </a:rPr>
              <a:t>của</a:t>
            </a:r>
            <a:r>
              <a:rPr lang="en-US" sz="2400" dirty="0">
                <a:solidFill>
                  <a:srgbClr val="333333"/>
                </a:solidFill>
              </a:rPr>
              <a:t> </a:t>
            </a:r>
            <a:r>
              <a:rPr lang="en-US" sz="2400" dirty="0" err="1">
                <a:solidFill>
                  <a:srgbClr val="333333"/>
                </a:solidFill>
              </a:rPr>
              <a:t>đề</a:t>
            </a:r>
            <a:r>
              <a:rPr lang="en-US" sz="2400" dirty="0">
                <a:solidFill>
                  <a:srgbClr val="333333"/>
                </a:solidFill>
              </a:rPr>
              <a:t> </a:t>
            </a:r>
            <a:r>
              <a:rPr lang="en-US" sz="2400" dirty="0" err="1">
                <a:solidFill>
                  <a:srgbClr val="333333"/>
                </a:solidFill>
              </a:rPr>
              <a:t>tài</a:t>
            </a:r>
            <a:endParaRPr sz="2400" dirty="0">
              <a:solidFill>
                <a:srgbClr val="333333"/>
              </a:solidFill>
            </a:endParaRPr>
          </a:p>
          <a:p>
            <a:pPr marL="457200" lvl="0" indent="-335280" algn="l" rtl="0">
              <a:lnSpc>
                <a:spcPct val="200000"/>
              </a:lnSpc>
              <a:spcBef>
                <a:spcPts val="0"/>
              </a:spcBef>
              <a:spcAft>
                <a:spcPts val="0"/>
              </a:spcAft>
              <a:buClr>
                <a:srgbClr val="333333"/>
              </a:buClr>
              <a:buSzPct val="100000"/>
              <a:buAutoNum type="arabicPeriod"/>
            </a:pPr>
            <a:r>
              <a:rPr lang="en-US" sz="2400" dirty="0">
                <a:solidFill>
                  <a:srgbClr val="333333"/>
                </a:solidFill>
              </a:rPr>
              <a:t>Demo </a:t>
            </a:r>
            <a:r>
              <a:rPr lang="en-US" sz="2400" dirty="0" err="1">
                <a:solidFill>
                  <a:srgbClr val="333333"/>
                </a:solidFill>
              </a:rPr>
              <a:t>ứng</a:t>
            </a:r>
            <a:r>
              <a:rPr lang="en-US" sz="2400" dirty="0">
                <a:solidFill>
                  <a:srgbClr val="333333"/>
                </a:solidFill>
              </a:rPr>
              <a:t> </a:t>
            </a:r>
            <a:r>
              <a:rPr lang="en-US" sz="2400" dirty="0" err="1">
                <a:solidFill>
                  <a:srgbClr val="333333"/>
                </a:solidFill>
              </a:rPr>
              <a:t>dụng</a:t>
            </a:r>
            <a:endParaRPr sz="2400" dirty="0">
              <a:solidFill>
                <a:srgbClr val="333333"/>
              </a:solidFill>
            </a:endParaRPr>
          </a:p>
          <a:p>
            <a:pPr marL="76200" lvl="0" indent="0" algn="l" rtl="0">
              <a:lnSpc>
                <a:spcPct val="200000"/>
              </a:lnSpc>
              <a:spcBef>
                <a:spcPts val="0"/>
              </a:spcBef>
              <a:spcAft>
                <a:spcPts val="0"/>
              </a:spcAft>
              <a:buClr>
                <a:srgbClr val="333333"/>
              </a:buClr>
              <a:buSzPct val="100000"/>
              <a:buNone/>
            </a:pPr>
            <a:endParaRPr sz="2400" dirty="0">
              <a:solidFill>
                <a:srgbClr val="333333"/>
              </a:solidFill>
            </a:endParaRPr>
          </a:p>
        </p:txBody>
      </p:sp>
      <p:sp>
        <p:nvSpPr>
          <p:cNvPr id="167" name="Google Shape;167;g11bac9ab7f9_1_682"/>
          <p:cNvSpPr txBox="1">
            <a:spLocks noGrp="1"/>
          </p:cNvSpPr>
          <p:nvPr>
            <p:ph type="title"/>
          </p:nvPr>
        </p:nvSpPr>
        <p:spPr>
          <a:xfrm rot="5400000">
            <a:off x="-1686375" y="1500953"/>
            <a:ext cx="5085300" cy="18453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rgbClr val="C00000"/>
              </a:buClr>
              <a:buSzPts val="6000"/>
              <a:buFont typeface="Montserrat Black"/>
              <a:buNone/>
            </a:pPr>
            <a:r>
              <a:rPr lang="en-US"/>
              <a:t> NỘI DUNG</a:t>
            </a:r>
            <a:endParaRPr/>
          </a:p>
        </p:txBody>
      </p:sp>
      <p:pic>
        <p:nvPicPr>
          <p:cNvPr id="168" name="Google Shape;168;g11bac9ab7f9_1_682"/>
          <p:cNvPicPr preferRelativeResize="0"/>
          <p:nvPr/>
        </p:nvPicPr>
        <p:blipFill rotWithShape="1">
          <a:blip r:embed="rId3">
            <a:alphaModFix/>
          </a:blip>
          <a:srcRect/>
          <a:stretch/>
        </p:blipFill>
        <p:spPr>
          <a:xfrm>
            <a:off x="-1863816" y="5111676"/>
            <a:ext cx="3515280" cy="3492645"/>
          </a:xfrm>
          <a:prstGeom prst="rect">
            <a:avLst/>
          </a:prstGeom>
          <a:noFill/>
          <a:ln>
            <a:noFill/>
          </a:ln>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66">
                                            <p:txEl>
                                              <p:pRg st="0" end="0"/>
                                            </p:txEl>
                                          </p:spTgt>
                                        </p:tgtEl>
                                        <p:attrNameLst>
                                          <p:attrName>style.visibility</p:attrName>
                                        </p:attrNameLst>
                                      </p:cBhvr>
                                      <p:to>
                                        <p:strVal val="visible"/>
                                      </p:to>
                                    </p:set>
                                    <p:animEffect transition="in" filter="fade">
                                      <p:cBhvr>
                                        <p:cTn id="7" dur="500"/>
                                        <p:tgtEl>
                                          <p:spTgt spid="166">
                                            <p:txEl>
                                              <p:pRg st="0" end="0"/>
                                            </p:txEl>
                                          </p:spTgt>
                                        </p:tgtEl>
                                      </p:cBhvr>
                                    </p:animEffect>
                                    <p:anim calcmode="lin" valueType="num">
                                      <p:cBhvr>
                                        <p:cTn id="8" dur="500" fill="hold"/>
                                        <p:tgtEl>
                                          <p:spTgt spid="166">
                                            <p:txEl>
                                              <p:pRg st="0" end="0"/>
                                            </p:txEl>
                                          </p:spTgt>
                                        </p:tgtEl>
                                        <p:attrNameLst>
                                          <p:attrName>ppt_x</p:attrName>
                                        </p:attrNameLst>
                                      </p:cBhvr>
                                      <p:tavLst>
                                        <p:tav tm="0">
                                          <p:val>
                                            <p:strVal val="#ppt_x"/>
                                          </p:val>
                                        </p:tav>
                                        <p:tav tm="100000">
                                          <p:val>
                                            <p:strVal val="#ppt_x"/>
                                          </p:val>
                                        </p:tav>
                                      </p:tavLst>
                                    </p:anim>
                                    <p:anim calcmode="lin" valueType="num">
                                      <p:cBhvr>
                                        <p:cTn id="9" dur="500" fill="hold"/>
                                        <p:tgtEl>
                                          <p:spTgt spid="166">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166">
                                            <p:txEl>
                                              <p:pRg st="1" end="1"/>
                                            </p:txEl>
                                          </p:spTgt>
                                        </p:tgtEl>
                                        <p:attrNameLst>
                                          <p:attrName>style.visibility</p:attrName>
                                        </p:attrNameLst>
                                      </p:cBhvr>
                                      <p:to>
                                        <p:strVal val="visible"/>
                                      </p:to>
                                    </p:set>
                                    <p:animEffect transition="in" filter="fade">
                                      <p:cBhvr>
                                        <p:cTn id="14" dur="500"/>
                                        <p:tgtEl>
                                          <p:spTgt spid="166">
                                            <p:txEl>
                                              <p:pRg st="1" end="1"/>
                                            </p:txEl>
                                          </p:spTgt>
                                        </p:tgtEl>
                                      </p:cBhvr>
                                    </p:animEffect>
                                    <p:anim calcmode="lin" valueType="num">
                                      <p:cBhvr>
                                        <p:cTn id="15" dur="500" fill="hold"/>
                                        <p:tgtEl>
                                          <p:spTgt spid="166">
                                            <p:txEl>
                                              <p:pRg st="1" end="1"/>
                                            </p:txEl>
                                          </p:spTgt>
                                        </p:tgtEl>
                                        <p:attrNameLst>
                                          <p:attrName>ppt_x</p:attrName>
                                        </p:attrNameLst>
                                      </p:cBhvr>
                                      <p:tavLst>
                                        <p:tav tm="0">
                                          <p:val>
                                            <p:strVal val="#ppt_x"/>
                                          </p:val>
                                        </p:tav>
                                        <p:tav tm="100000">
                                          <p:val>
                                            <p:strVal val="#ppt_x"/>
                                          </p:val>
                                        </p:tav>
                                      </p:tavLst>
                                    </p:anim>
                                    <p:anim calcmode="lin" valueType="num">
                                      <p:cBhvr>
                                        <p:cTn id="16" dur="500" fill="hold"/>
                                        <p:tgtEl>
                                          <p:spTgt spid="166">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42" presetClass="entr" presetSubtype="0" fill="hold" grpId="0" nodeType="clickEffect">
                                  <p:stCondLst>
                                    <p:cond delay="0"/>
                                  </p:stCondLst>
                                  <p:childTnLst>
                                    <p:set>
                                      <p:cBhvr>
                                        <p:cTn id="20" dur="1" fill="hold">
                                          <p:stCondLst>
                                            <p:cond delay="0"/>
                                          </p:stCondLst>
                                        </p:cTn>
                                        <p:tgtEl>
                                          <p:spTgt spid="166">
                                            <p:txEl>
                                              <p:pRg st="2" end="2"/>
                                            </p:txEl>
                                          </p:spTgt>
                                        </p:tgtEl>
                                        <p:attrNameLst>
                                          <p:attrName>style.visibility</p:attrName>
                                        </p:attrNameLst>
                                      </p:cBhvr>
                                      <p:to>
                                        <p:strVal val="visible"/>
                                      </p:to>
                                    </p:set>
                                    <p:animEffect transition="in" filter="fade">
                                      <p:cBhvr>
                                        <p:cTn id="21" dur="500"/>
                                        <p:tgtEl>
                                          <p:spTgt spid="166">
                                            <p:txEl>
                                              <p:pRg st="2" end="2"/>
                                            </p:txEl>
                                          </p:spTgt>
                                        </p:tgtEl>
                                      </p:cBhvr>
                                    </p:animEffect>
                                    <p:anim calcmode="lin" valueType="num">
                                      <p:cBhvr>
                                        <p:cTn id="22" dur="500" fill="hold"/>
                                        <p:tgtEl>
                                          <p:spTgt spid="166">
                                            <p:txEl>
                                              <p:pRg st="2" end="2"/>
                                            </p:txEl>
                                          </p:spTgt>
                                        </p:tgtEl>
                                        <p:attrNameLst>
                                          <p:attrName>ppt_x</p:attrName>
                                        </p:attrNameLst>
                                      </p:cBhvr>
                                      <p:tavLst>
                                        <p:tav tm="0">
                                          <p:val>
                                            <p:strVal val="#ppt_x"/>
                                          </p:val>
                                        </p:tav>
                                        <p:tav tm="100000">
                                          <p:val>
                                            <p:strVal val="#ppt_x"/>
                                          </p:val>
                                        </p:tav>
                                      </p:tavLst>
                                    </p:anim>
                                    <p:anim calcmode="lin" valueType="num">
                                      <p:cBhvr>
                                        <p:cTn id="23" dur="500" fill="hold"/>
                                        <p:tgtEl>
                                          <p:spTgt spid="166">
                                            <p:txEl>
                                              <p:pRg st="2" end="2"/>
                                            </p:txEl>
                                          </p:spTgt>
                                        </p:tgtEl>
                                        <p:attrNameLst>
                                          <p:attrName>ppt_y</p:attrName>
                                        </p:attrNameLst>
                                      </p:cBhvr>
                                      <p:tavLst>
                                        <p:tav tm="0">
                                          <p:val>
                                            <p:strVal val="#ppt_y+.1"/>
                                          </p:val>
                                        </p:tav>
                                        <p:tav tm="100000">
                                          <p:val>
                                            <p:strVal val="#ppt_y"/>
                                          </p:val>
                                        </p:tav>
                                      </p:tavLst>
                                    </p:anim>
                                  </p:childTnLst>
                                </p:cTn>
                              </p:par>
                            </p:childTnLst>
                          </p:cTn>
                        </p:par>
                      </p:childTnLst>
                    </p:cTn>
                  </p:par>
                  <p:par>
                    <p:cTn id="24" fill="hold">
                      <p:stCondLst>
                        <p:cond delay="indefinite"/>
                      </p:stCondLst>
                      <p:childTnLst>
                        <p:par>
                          <p:cTn id="25" fill="hold">
                            <p:stCondLst>
                              <p:cond delay="0"/>
                            </p:stCondLst>
                            <p:childTnLst>
                              <p:par>
                                <p:cTn id="26" presetID="42" presetClass="entr" presetSubtype="0" fill="hold" grpId="0" nodeType="clickEffect">
                                  <p:stCondLst>
                                    <p:cond delay="0"/>
                                  </p:stCondLst>
                                  <p:childTnLst>
                                    <p:set>
                                      <p:cBhvr>
                                        <p:cTn id="27" dur="1" fill="hold">
                                          <p:stCondLst>
                                            <p:cond delay="0"/>
                                          </p:stCondLst>
                                        </p:cTn>
                                        <p:tgtEl>
                                          <p:spTgt spid="166">
                                            <p:txEl>
                                              <p:pRg st="3" end="3"/>
                                            </p:txEl>
                                          </p:spTgt>
                                        </p:tgtEl>
                                        <p:attrNameLst>
                                          <p:attrName>style.visibility</p:attrName>
                                        </p:attrNameLst>
                                      </p:cBhvr>
                                      <p:to>
                                        <p:strVal val="visible"/>
                                      </p:to>
                                    </p:set>
                                    <p:animEffect transition="in" filter="fade">
                                      <p:cBhvr>
                                        <p:cTn id="28" dur="500"/>
                                        <p:tgtEl>
                                          <p:spTgt spid="166">
                                            <p:txEl>
                                              <p:pRg st="3" end="3"/>
                                            </p:txEl>
                                          </p:spTgt>
                                        </p:tgtEl>
                                      </p:cBhvr>
                                    </p:animEffect>
                                    <p:anim calcmode="lin" valueType="num">
                                      <p:cBhvr>
                                        <p:cTn id="29" dur="500" fill="hold"/>
                                        <p:tgtEl>
                                          <p:spTgt spid="166">
                                            <p:txEl>
                                              <p:pRg st="3" end="3"/>
                                            </p:txEl>
                                          </p:spTgt>
                                        </p:tgtEl>
                                        <p:attrNameLst>
                                          <p:attrName>ppt_x</p:attrName>
                                        </p:attrNameLst>
                                      </p:cBhvr>
                                      <p:tavLst>
                                        <p:tav tm="0">
                                          <p:val>
                                            <p:strVal val="#ppt_x"/>
                                          </p:val>
                                        </p:tav>
                                        <p:tav tm="100000">
                                          <p:val>
                                            <p:strVal val="#ppt_x"/>
                                          </p:val>
                                        </p:tav>
                                      </p:tavLst>
                                    </p:anim>
                                    <p:anim calcmode="lin" valueType="num">
                                      <p:cBhvr>
                                        <p:cTn id="30" dur="500" fill="hold"/>
                                        <p:tgtEl>
                                          <p:spTgt spid="166">
                                            <p:txEl>
                                              <p:pRg st="3" end="3"/>
                                            </p:txEl>
                                          </p:spTgt>
                                        </p:tgtEl>
                                        <p:attrNameLst>
                                          <p:attrName>ppt_y</p:attrName>
                                        </p:attrNameLst>
                                      </p:cBhvr>
                                      <p:tavLst>
                                        <p:tav tm="0">
                                          <p:val>
                                            <p:strVal val="#ppt_y+.1"/>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42" presetClass="entr" presetSubtype="0" fill="hold" grpId="0" nodeType="clickEffect">
                                  <p:stCondLst>
                                    <p:cond delay="0"/>
                                  </p:stCondLst>
                                  <p:childTnLst>
                                    <p:set>
                                      <p:cBhvr>
                                        <p:cTn id="34" dur="1" fill="hold">
                                          <p:stCondLst>
                                            <p:cond delay="0"/>
                                          </p:stCondLst>
                                        </p:cTn>
                                        <p:tgtEl>
                                          <p:spTgt spid="166">
                                            <p:txEl>
                                              <p:pRg st="4" end="4"/>
                                            </p:txEl>
                                          </p:spTgt>
                                        </p:tgtEl>
                                        <p:attrNameLst>
                                          <p:attrName>style.visibility</p:attrName>
                                        </p:attrNameLst>
                                      </p:cBhvr>
                                      <p:to>
                                        <p:strVal val="visible"/>
                                      </p:to>
                                    </p:set>
                                    <p:animEffect transition="in" filter="fade">
                                      <p:cBhvr>
                                        <p:cTn id="35" dur="500"/>
                                        <p:tgtEl>
                                          <p:spTgt spid="166">
                                            <p:txEl>
                                              <p:pRg st="4" end="4"/>
                                            </p:txEl>
                                          </p:spTgt>
                                        </p:tgtEl>
                                      </p:cBhvr>
                                    </p:animEffect>
                                    <p:anim calcmode="lin" valueType="num">
                                      <p:cBhvr>
                                        <p:cTn id="36" dur="500" fill="hold"/>
                                        <p:tgtEl>
                                          <p:spTgt spid="166">
                                            <p:txEl>
                                              <p:pRg st="4" end="4"/>
                                            </p:txEl>
                                          </p:spTgt>
                                        </p:tgtEl>
                                        <p:attrNameLst>
                                          <p:attrName>ppt_x</p:attrName>
                                        </p:attrNameLst>
                                      </p:cBhvr>
                                      <p:tavLst>
                                        <p:tav tm="0">
                                          <p:val>
                                            <p:strVal val="#ppt_x"/>
                                          </p:val>
                                        </p:tav>
                                        <p:tav tm="100000">
                                          <p:val>
                                            <p:strVal val="#ppt_x"/>
                                          </p:val>
                                        </p:tav>
                                      </p:tavLst>
                                    </p:anim>
                                    <p:anim calcmode="lin" valueType="num">
                                      <p:cBhvr>
                                        <p:cTn id="37" dur="500" fill="hold"/>
                                        <p:tgtEl>
                                          <p:spTgt spid="166">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38" fill="hold">
                      <p:stCondLst>
                        <p:cond delay="indefinite"/>
                      </p:stCondLst>
                      <p:childTnLst>
                        <p:par>
                          <p:cTn id="39" fill="hold">
                            <p:stCondLst>
                              <p:cond delay="0"/>
                            </p:stCondLst>
                            <p:childTnLst>
                              <p:par>
                                <p:cTn id="40" presetID="42" presetClass="entr" presetSubtype="0" fill="hold" grpId="0" nodeType="clickEffect">
                                  <p:stCondLst>
                                    <p:cond delay="0"/>
                                  </p:stCondLst>
                                  <p:childTnLst>
                                    <p:set>
                                      <p:cBhvr>
                                        <p:cTn id="41" dur="1" fill="hold">
                                          <p:stCondLst>
                                            <p:cond delay="0"/>
                                          </p:stCondLst>
                                        </p:cTn>
                                        <p:tgtEl>
                                          <p:spTgt spid="166">
                                            <p:txEl>
                                              <p:pRg st="5" end="5"/>
                                            </p:txEl>
                                          </p:spTgt>
                                        </p:tgtEl>
                                        <p:attrNameLst>
                                          <p:attrName>style.visibility</p:attrName>
                                        </p:attrNameLst>
                                      </p:cBhvr>
                                      <p:to>
                                        <p:strVal val="visible"/>
                                      </p:to>
                                    </p:set>
                                    <p:animEffect transition="in" filter="fade">
                                      <p:cBhvr>
                                        <p:cTn id="42" dur="500"/>
                                        <p:tgtEl>
                                          <p:spTgt spid="166">
                                            <p:txEl>
                                              <p:pRg st="5" end="5"/>
                                            </p:txEl>
                                          </p:spTgt>
                                        </p:tgtEl>
                                      </p:cBhvr>
                                    </p:animEffect>
                                    <p:anim calcmode="lin" valueType="num">
                                      <p:cBhvr>
                                        <p:cTn id="43" dur="500" fill="hold"/>
                                        <p:tgtEl>
                                          <p:spTgt spid="166">
                                            <p:txEl>
                                              <p:pRg st="5" end="5"/>
                                            </p:txEl>
                                          </p:spTgt>
                                        </p:tgtEl>
                                        <p:attrNameLst>
                                          <p:attrName>ppt_x</p:attrName>
                                        </p:attrNameLst>
                                      </p:cBhvr>
                                      <p:tavLst>
                                        <p:tav tm="0">
                                          <p:val>
                                            <p:strVal val="#ppt_x"/>
                                          </p:val>
                                        </p:tav>
                                        <p:tav tm="100000">
                                          <p:val>
                                            <p:strVal val="#ppt_x"/>
                                          </p:val>
                                        </p:tav>
                                      </p:tavLst>
                                    </p:anim>
                                    <p:anim calcmode="lin" valueType="num">
                                      <p:cBhvr>
                                        <p:cTn id="44" dur="500" fill="hold"/>
                                        <p:tgtEl>
                                          <p:spTgt spid="166">
                                            <p:txEl>
                                              <p:pRg st="5" end="5"/>
                                            </p:txEl>
                                          </p:spTgt>
                                        </p:tgtEl>
                                        <p:attrNameLst>
                                          <p:attrName>ppt_y</p:attrName>
                                        </p:attrNameLst>
                                      </p:cBhvr>
                                      <p:tavLst>
                                        <p:tav tm="0">
                                          <p:val>
                                            <p:strVal val="#ppt_y+.1"/>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42" presetClass="entr" presetSubtype="0" fill="hold" grpId="0" nodeType="clickEffect">
                                  <p:stCondLst>
                                    <p:cond delay="0"/>
                                  </p:stCondLst>
                                  <p:childTnLst>
                                    <p:set>
                                      <p:cBhvr>
                                        <p:cTn id="48" dur="1" fill="hold">
                                          <p:stCondLst>
                                            <p:cond delay="0"/>
                                          </p:stCondLst>
                                        </p:cTn>
                                        <p:tgtEl>
                                          <p:spTgt spid="166">
                                            <p:txEl>
                                              <p:pRg st="6" end="6"/>
                                            </p:txEl>
                                          </p:spTgt>
                                        </p:tgtEl>
                                        <p:attrNameLst>
                                          <p:attrName>style.visibility</p:attrName>
                                        </p:attrNameLst>
                                      </p:cBhvr>
                                      <p:to>
                                        <p:strVal val="visible"/>
                                      </p:to>
                                    </p:set>
                                    <p:animEffect transition="in" filter="fade">
                                      <p:cBhvr>
                                        <p:cTn id="49" dur="500"/>
                                        <p:tgtEl>
                                          <p:spTgt spid="166">
                                            <p:txEl>
                                              <p:pRg st="6" end="6"/>
                                            </p:txEl>
                                          </p:spTgt>
                                        </p:tgtEl>
                                      </p:cBhvr>
                                    </p:animEffect>
                                    <p:anim calcmode="lin" valueType="num">
                                      <p:cBhvr>
                                        <p:cTn id="50" dur="500" fill="hold"/>
                                        <p:tgtEl>
                                          <p:spTgt spid="166">
                                            <p:txEl>
                                              <p:pRg st="6" end="6"/>
                                            </p:txEl>
                                          </p:spTgt>
                                        </p:tgtEl>
                                        <p:attrNameLst>
                                          <p:attrName>ppt_x</p:attrName>
                                        </p:attrNameLst>
                                      </p:cBhvr>
                                      <p:tavLst>
                                        <p:tav tm="0">
                                          <p:val>
                                            <p:strVal val="#ppt_x"/>
                                          </p:val>
                                        </p:tav>
                                        <p:tav tm="100000">
                                          <p:val>
                                            <p:strVal val="#ppt_x"/>
                                          </p:val>
                                        </p:tav>
                                      </p:tavLst>
                                    </p:anim>
                                    <p:anim calcmode="lin" valueType="num">
                                      <p:cBhvr>
                                        <p:cTn id="51" dur="500" fill="hold"/>
                                        <p:tgtEl>
                                          <p:spTgt spid="166">
                                            <p:txEl>
                                              <p:pRg st="6" end="6"/>
                                            </p:txEl>
                                          </p:spTgt>
                                        </p:tgtEl>
                                        <p:attrNameLst>
                                          <p:attrName>ppt_y</p:attrName>
                                        </p:attrNameLst>
                                      </p:cBhvr>
                                      <p:tavLst>
                                        <p:tav tm="0">
                                          <p:val>
                                            <p:strVal val="#ppt_y+.1"/>
                                          </p:val>
                                        </p:tav>
                                        <p:tav tm="100000">
                                          <p:val>
                                            <p:strVal val="#ppt_y"/>
                                          </p:val>
                                        </p:tav>
                                      </p:tavLst>
                                    </p:anim>
                                  </p:childTnLst>
                                </p:cTn>
                              </p:par>
                            </p:childTnLst>
                          </p:cTn>
                        </p:par>
                      </p:childTnLst>
                    </p:cTn>
                  </p:par>
                  <p:par>
                    <p:cTn id="52" fill="hold">
                      <p:stCondLst>
                        <p:cond delay="indefinite"/>
                      </p:stCondLst>
                      <p:childTnLst>
                        <p:par>
                          <p:cTn id="53" fill="hold">
                            <p:stCondLst>
                              <p:cond delay="0"/>
                            </p:stCondLst>
                            <p:childTnLst>
                              <p:par>
                                <p:cTn id="54" presetID="42" presetClass="entr" presetSubtype="0" fill="hold" grpId="0" nodeType="clickEffect">
                                  <p:stCondLst>
                                    <p:cond delay="0"/>
                                  </p:stCondLst>
                                  <p:childTnLst>
                                    <p:set>
                                      <p:cBhvr>
                                        <p:cTn id="55" dur="1" fill="hold">
                                          <p:stCondLst>
                                            <p:cond delay="0"/>
                                          </p:stCondLst>
                                        </p:cTn>
                                        <p:tgtEl>
                                          <p:spTgt spid="166">
                                            <p:txEl>
                                              <p:pRg st="7" end="7"/>
                                            </p:txEl>
                                          </p:spTgt>
                                        </p:tgtEl>
                                        <p:attrNameLst>
                                          <p:attrName>style.visibility</p:attrName>
                                        </p:attrNameLst>
                                      </p:cBhvr>
                                      <p:to>
                                        <p:strVal val="visible"/>
                                      </p:to>
                                    </p:set>
                                    <p:animEffect transition="in" filter="fade">
                                      <p:cBhvr>
                                        <p:cTn id="56" dur="500"/>
                                        <p:tgtEl>
                                          <p:spTgt spid="166">
                                            <p:txEl>
                                              <p:pRg st="7" end="7"/>
                                            </p:txEl>
                                          </p:spTgt>
                                        </p:tgtEl>
                                      </p:cBhvr>
                                    </p:animEffect>
                                    <p:anim calcmode="lin" valueType="num">
                                      <p:cBhvr>
                                        <p:cTn id="57" dur="500" fill="hold"/>
                                        <p:tgtEl>
                                          <p:spTgt spid="166">
                                            <p:txEl>
                                              <p:pRg st="7" end="7"/>
                                            </p:txEl>
                                          </p:spTgt>
                                        </p:tgtEl>
                                        <p:attrNameLst>
                                          <p:attrName>ppt_x</p:attrName>
                                        </p:attrNameLst>
                                      </p:cBhvr>
                                      <p:tavLst>
                                        <p:tav tm="0">
                                          <p:val>
                                            <p:strVal val="#ppt_x"/>
                                          </p:val>
                                        </p:tav>
                                        <p:tav tm="100000">
                                          <p:val>
                                            <p:strVal val="#ppt_x"/>
                                          </p:val>
                                        </p:tav>
                                      </p:tavLst>
                                    </p:anim>
                                    <p:anim calcmode="lin" valueType="num">
                                      <p:cBhvr>
                                        <p:cTn id="58" dur="500" fill="hold"/>
                                        <p:tgtEl>
                                          <p:spTgt spid="166">
                                            <p:txEl>
                                              <p:pRg st="7" end="7"/>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6"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3">
          <a:extLst>
            <a:ext uri="{FF2B5EF4-FFF2-40B4-BE49-F238E27FC236}">
              <a16:creationId xmlns:a16="http://schemas.microsoft.com/office/drawing/2014/main" id="{6DB72880-6DEB-B290-A3BD-BE8D5C159579}"/>
            </a:ext>
          </a:extLst>
        </p:cNvPr>
        <p:cNvGrpSpPr/>
        <p:nvPr/>
      </p:nvGrpSpPr>
      <p:grpSpPr>
        <a:xfrm>
          <a:off x="0" y="0"/>
          <a:ext cx="0" cy="0"/>
          <a:chOff x="0" y="0"/>
          <a:chExt cx="0" cy="0"/>
        </a:xfrm>
      </p:grpSpPr>
      <p:sp>
        <p:nvSpPr>
          <p:cNvPr id="224" name="Google Shape;224;g2ccb1940624_0_6">
            <a:extLst>
              <a:ext uri="{FF2B5EF4-FFF2-40B4-BE49-F238E27FC236}">
                <a16:creationId xmlns:a16="http://schemas.microsoft.com/office/drawing/2014/main" id="{DACC207B-76F9-B482-835F-A8D8B8863D87}"/>
              </a:ext>
            </a:extLst>
          </p:cNvPr>
          <p:cNvSpPr txBox="1">
            <a:spLocks noGrp="1"/>
          </p:cNvSpPr>
          <p:nvPr>
            <p:ph type="title"/>
          </p:nvPr>
        </p:nvSpPr>
        <p:spPr>
          <a:xfrm>
            <a:off x="838200" y="509145"/>
            <a:ext cx="8463600"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6. THIẾT KẾ GIAO </a:t>
            </a:r>
            <a:r>
              <a:rPr lang="en-US"/>
              <a:t>DIỆN (KHÓA HỌC)</a:t>
            </a:r>
            <a:endParaRPr dirty="0"/>
          </a:p>
        </p:txBody>
      </p:sp>
      <p:pic>
        <p:nvPicPr>
          <p:cNvPr id="3" name="Hình ảnh 2">
            <a:extLst>
              <a:ext uri="{FF2B5EF4-FFF2-40B4-BE49-F238E27FC236}">
                <a16:creationId xmlns:a16="http://schemas.microsoft.com/office/drawing/2014/main" id="{6C37504D-8DA4-0245-3707-D96FD695D452}"/>
              </a:ext>
            </a:extLst>
          </p:cNvPr>
          <p:cNvPicPr>
            <a:picLocks noChangeAspect="1"/>
          </p:cNvPicPr>
          <p:nvPr/>
        </p:nvPicPr>
        <p:blipFill>
          <a:blip r:embed="rId3"/>
          <a:stretch>
            <a:fillRect/>
          </a:stretch>
        </p:blipFill>
        <p:spPr>
          <a:xfrm>
            <a:off x="838198" y="1286849"/>
            <a:ext cx="5218426" cy="2373497"/>
          </a:xfrm>
          <a:prstGeom prst="rect">
            <a:avLst/>
          </a:prstGeom>
          <a:ln>
            <a:solidFill>
              <a:schemeClr val="tx1"/>
            </a:solidFill>
          </a:ln>
        </p:spPr>
      </p:pic>
      <p:pic>
        <p:nvPicPr>
          <p:cNvPr id="7" name="Hình ảnh 6">
            <a:extLst>
              <a:ext uri="{FF2B5EF4-FFF2-40B4-BE49-F238E27FC236}">
                <a16:creationId xmlns:a16="http://schemas.microsoft.com/office/drawing/2014/main" id="{DD097739-2DE4-F43C-C9F4-C45D8CAC0C55}"/>
              </a:ext>
            </a:extLst>
          </p:cNvPr>
          <p:cNvPicPr>
            <a:picLocks noChangeAspect="1"/>
          </p:cNvPicPr>
          <p:nvPr/>
        </p:nvPicPr>
        <p:blipFill>
          <a:blip r:embed="rId4"/>
          <a:stretch>
            <a:fillRect/>
          </a:stretch>
        </p:blipFill>
        <p:spPr>
          <a:xfrm>
            <a:off x="6233479" y="1291692"/>
            <a:ext cx="5240681" cy="2368654"/>
          </a:xfrm>
          <a:prstGeom prst="rect">
            <a:avLst/>
          </a:prstGeom>
          <a:ln>
            <a:solidFill>
              <a:schemeClr val="tx1"/>
            </a:solidFill>
          </a:ln>
        </p:spPr>
      </p:pic>
      <p:pic>
        <p:nvPicPr>
          <p:cNvPr id="10" name="Hình ảnh 9">
            <a:extLst>
              <a:ext uri="{FF2B5EF4-FFF2-40B4-BE49-F238E27FC236}">
                <a16:creationId xmlns:a16="http://schemas.microsoft.com/office/drawing/2014/main" id="{B34F8201-E14B-FC8F-6615-03AA7560E40A}"/>
              </a:ext>
            </a:extLst>
          </p:cNvPr>
          <p:cNvPicPr>
            <a:picLocks noChangeAspect="1"/>
          </p:cNvPicPr>
          <p:nvPr/>
        </p:nvPicPr>
        <p:blipFill>
          <a:blip r:embed="rId5"/>
          <a:stretch>
            <a:fillRect/>
          </a:stretch>
        </p:blipFill>
        <p:spPr>
          <a:xfrm>
            <a:off x="838198" y="3835227"/>
            <a:ext cx="5218426" cy="2351068"/>
          </a:xfrm>
          <a:prstGeom prst="rect">
            <a:avLst/>
          </a:prstGeom>
          <a:ln>
            <a:solidFill>
              <a:schemeClr val="tx1"/>
            </a:solidFill>
          </a:ln>
        </p:spPr>
      </p:pic>
    </p:spTree>
    <p:extLst>
      <p:ext uri="{BB962C8B-B14F-4D97-AF65-F5344CB8AC3E}">
        <p14:creationId xmlns:p14="http://schemas.microsoft.com/office/powerpoint/2010/main" val="4019750226"/>
      </p:ext>
    </p:extLst>
  </p:cSld>
  <p:clrMapOvr>
    <a:masterClrMapping/>
  </p:clrMapOvr>
  <p:transition spd="slow">
    <p:wip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g2ccb1940624_0_12"/>
          <p:cNvSpPr txBox="1">
            <a:spLocks noGrp="1"/>
          </p:cNvSpPr>
          <p:nvPr>
            <p:ph type="title"/>
          </p:nvPr>
        </p:nvSpPr>
        <p:spPr>
          <a:xfrm>
            <a:off x="838200" y="509145"/>
            <a:ext cx="8463600"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7. PHÂN CÔNG NHIỆM VỤ </a:t>
            </a:r>
            <a:endParaRPr dirty="0"/>
          </a:p>
        </p:txBody>
      </p:sp>
      <p:graphicFrame>
        <p:nvGraphicFramePr>
          <p:cNvPr id="5" name="Table 4">
            <a:extLst>
              <a:ext uri="{FF2B5EF4-FFF2-40B4-BE49-F238E27FC236}">
                <a16:creationId xmlns:a16="http://schemas.microsoft.com/office/drawing/2014/main" id="{18FD0526-19CB-D42E-1903-A98453DC5647}"/>
              </a:ext>
            </a:extLst>
          </p:cNvPr>
          <p:cNvGraphicFramePr>
            <a:graphicFrameLocks noGrp="1"/>
          </p:cNvGraphicFramePr>
          <p:nvPr>
            <p:extLst>
              <p:ext uri="{D42A27DB-BD31-4B8C-83A1-F6EECF244321}">
                <p14:modId xmlns:p14="http://schemas.microsoft.com/office/powerpoint/2010/main" val="2024444995"/>
              </p:ext>
            </p:extLst>
          </p:nvPr>
        </p:nvGraphicFramePr>
        <p:xfrm>
          <a:off x="947915" y="1458640"/>
          <a:ext cx="10647054" cy="4657680"/>
        </p:xfrm>
        <a:graphic>
          <a:graphicData uri="http://schemas.openxmlformats.org/drawingml/2006/table">
            <a:tbl>
              <a:tblPr firstRow="1" bandRow="1">
                <a:tableStyleId>{93296810-A885-4BE3-A3E7-6D5BEEA58F35}</a:tableStyleId>
              </a:tblPr>
              <a:tblGrid>
                <a:gridCol w="3549018">
                  <a:extLst>
                    <a:ext uri="{9D8B030D-6E8A-4147-A177-3AD203B41FA5}">
                      <a16:colId xmlns:a16="http://schemas.microsoft.com/office/drawing/2014/main" val="306521705"/>
                    </a:ext>
                  </a:extLst>
                </a:gridCol>
                <a:gridCol w="4677547">
                  <a:extLst>
                    <a:ext uri="{9D8B030D-6E8A-4147-A177-3AD203B41FA5}">
                      <a16:colId xmlns:a16="http://schemas.microsoft.com/office/drawing/2014/main" val="186723863"/>
                    </a:ext>
                  </a:extLst>
                </a:gridCol>
                <a:gridCol w="2420489">
                  <a:extLst>
                    <a:ext uri="{9D8B030D-6E8A-4147-A177-3AD203B41FA5}">
                      <a16:colId xmlns:a16="http://schemas.microsoft.com/office/drawing/2014/main" val="635087458"/>
                    </a:ext>
                  </a:extLst>
                </a:gridCol>
              </a:tblGrid>
              <a:tr h="512400">
                <a:tc>
                  <a:txBody>
                    <a:bodyPr/>
                    <a:lstStyle/>
                    <a:p>
                      <a:pPr algn="ctr"/>
                      <a:r>
                        <a:rPr lang="en-US" dirty="0"/>
                        <a:t>Thành </a:t>
                      </a:r>
                      <a:r>
                        <a:rPr lang="en-US" dirty="0" err="1"/>
                        <a:t>viên</a:t>
                      </a:r>
                      <a:endParaRPr lang="en-US" dirty="0"/>
                    </a:p>
                  </a:txBody>
                  <a:tcPr anchor="ctr"/>
                </a:tc>
                <a:tc>
                  <a:txBody>
                    <a:bodyPr/>
                    <a:lstStyle/>
                    <a:p>
                      <a:pPr algn="ctr"/>
                      <a:r>
                        <a:rPr lang="en-US" dirty="0" err="1"/>
                        <a:t>Nhiệm</a:t>
                      </a:r>
                      <a:r>
                        <a:rPr lang="en-US" dirty="0"/>
                        <a:t> </a:t>
                      </a:r>
                      <a:r>
                        <a:rPr lang="en-US" dirty="0" err="1"/>
                        <a:t>vụ</a:t>
                      </a:r>
                      <a:endParaRPr lang="en-US" dirty="0"/>
                    </a:p>
                  </a:txBody>
                  <a:tcPr anchor="ctr"/>
                </a:tc>
                <a:tc>
                  <a:txBody>
                    <a:bodyPr/>
                    <a:lstStyle/>
                    <a:p>
                      <a:pPr algn="ctr"/>
                      <a:r>
                        <a:rPr lang="en-US" dirty="0" err="1"/>
                        <a:t>Kết</a:t>
                      </a:r>
                      <a:r>
                        <a:rPr lang="en-US" dirty="0"/>
                        <a:t> </a:t>
                      </a:r>
                      <a:r>
                        <a:rPr lang="en-US" dirty="0" err="1"/>
                        <a:t>quả</a:t>
                      </a:r>
                      <a:endParaRPr lang="en-US" dirty="0"/>
                    </a:p>
                  </a:txBody>
                  <a:tcPr anchor="ctr"/>
                </a:tc>
                <a:extLst>
                  <a:ext uri="{0D108BD9-81ED-4DB2-BD59-A6C34878D82A}">
                    <a16:rowId xmlns:a16="http://schemas.microsoft.com/office/drawing/2014/main" val="1850208474"/>
                  </a:ext>
                </a:extLst>
              </a:tr>
              <a:tr h="799288">
                <a:tc>
                  <a:txBody>
                    <a:bodyPr/>
                    <a:lstStyle/>
                    <a:p>
                      <a:pPr algn="ctr"/>
                      <a:r>
                        <a:rPr lang="en-US" b="1"/>
                        <a:t>LÊ PHÚ TOÀN</a:t>
                      </a:r>
                      <a:endParaRPr lang="en-US" b="1" dirty="0"/>
                    </a:p>
                  </a:txBody>
                  <a:tcPr anchor="ctr"/>
                </a:tc>
                <a:tc>
                  <a:txBody>
                    <a:bodyPr/>
                    <a:lstStyle/>
                    <a:p>
                      <a:pPr lvl="1" algn="l"/>
                      <a:r>
                        <a:rPr lang="en-US" dirty="0" err="1"/>
                        <a:t>Thiết</a:t>
                      </a:r>
                      <a:r>
                        <a:rPr lang="en-US" dirty="0"/>
                        <a:t> </a:t>
                      </a:r>
                      <a:r>
                        <a:rPr lang="en-US" dirty="0" err="1"/>
                        <a:t>kế</a:t>
                      </a:r>
                      <a:r>
                        <a:rPr lang="en-US" dirty="0"/>
                        <a:t> </a:t>
                      </a:r>
                      <a:r>
                        <a:rPr lang="en-US" dirty="0" err="1"/>
                        <a:t>giao</a:t>
                      </a:r>
                      <a:r>
                        <a:rPr lang="en-US" dirty="0"/>
                        <a:t> </a:t>
                      </a:r>
                      <a:r>
                        <a:rPr lang="en-US" dirty="0" err="1"/>
                        <a:t>diện</a:t>
                      </a:r>
                      <a:r>
                        <a:rPr lang="en-US"/>
                        <a:t>: </a:t>
                      </a:r>
                    </a:p>
                    <a:p>
                      <a:pPr marL="285750" lvl="1" indent="-285750" algn="l">
                        <a:buFont typeface="Arial" panose="020B0604020202020204" pitchFamily="34" charset="0"/>
                        <a:buChar char="•"/>
                      </a:pPr>
                      <a:r>
                        <a:rPr lang="en-US"/>
                        <a:t>Đăng nhập, quên mật khẩu</a:t>
                      </a:r>
                    </a:p>
                    <a:p>
                      <a:pPr marL="285750" lvl="1" indent="-285750" algn="l">
                        <a:buFont typeface="Arial" panose="020B0604020202020204" pitchFamily="34" charset="0"/>
                        <a:buChar char="•"/>
                      </a:pPr>
                      <a:r>
                        <a:rPr lang="en-US"/>
                        <a:t>Header, Footer</a:t>
                      </a:r>
                    </a:p>
                    <a:p>
                      <a:pPr marL="285750" lvl="1" indent="-285750" algn="l">
                        <a:buFont typeface="Arial" panose="020B0604020202020204" pitchFamily="34" charset="0"/>
                        <a:buChar char="•"/>
                      </a:pPr>
                      <a:r>
                        <a:rPr lang="en-US"/>
                        <a:t>Trang chủ</a:t>
                      </a:r>
                    </a:p>
                    <a:p>
                      <a:pPr marL="285750" lvl="1" indent="-285750" algn="l">
                        <a:buFont typeface="Arial" panose="020B0604020202020204" pitchFamily="34" charset="0"/>
                        <a:buChar char="•"/>
                      </a:pPr>
                      <a:r>
                        <a:rPr lang="en-US"/>
                        <a:t>Danh sách chủ đề</a:t>
                      </a:r>
                    </a:p>
                    <a:p>
                      <a:pPr marL="285750" lvl="1" indent="-285750" algn="l">
                        <a:buFont typeface="Arial" panose="020B0604020202020204" pitchFamily="34" charset="0"/>
                        <a:buChar char="•"/>
                      </a:pPr>
                      <a:r>
                        <a:rPr lang="en-US"/>
                        <a:t>Danh sách từ vựng mỗi chủ đề</a:t>
                      </a:r>
                    </a:p>
                    <a:p>
                      <a:pPr marL="285750" lvl="1" indent="-285750" algn="l">
                        <a:buFont typeface="Arial" panose="020B0604020202020204" pitchFamily="34" charset="0"/>
                        <a:buChar char="•"/>
                      </a:pPr>
                      <a:r>
                        <a:rPr lang="en-US"/>
                        <a:t>Từ điển</a:t>
                      </a:r>
                    </a:p>
                    <a:p>
                      <a:pPr marL="285750" lvl="1" indent="-285750" algn="l">
                        <a:buFont typeface="Arial" panose="020B0604020202020204" pitchFamily="34" charset="0"/>
                        <a:buChar char="•"/>
                      </a:pPr>
                      <a:r>
                        <a:rPr lang="en-US"/>
                        <a:t>Bài học Sơ cấp - Kiểm tra cuối bài</a:t>
                      </a:r>
                    </a:p>
                    <a:p>
                      <a:pPr lvl="1" algn="l"/>
                      <a:r>
                        <a:rPr lang="en-US"/>
                        <a:t>Chức </a:t>
                      </a:r>
                      <a:r>
                        <a:rPr lang="en-US" err="1"/>
                        <a:t>năng</a:t>
                      </a:r>
                      <a:r>
                        <a:rPr lang="en-US"/>
                        <a:t>:</a:t>
                      </a:r>
                    </a:p>
                    <a:p>
                      <a:pPr marL="285750" lvl="1" indent="-285750" algn="l">
                        <a:buFont typeface="Arial" panose="020B0604020202020204" pitchFamily="34" charset="0"/>
                        <a:buChar char="•"/>
                      </a:pPr>
                      <a:r>
                        <a:rPr lang="en-US"/>
                        <a:t>Nghĩ cấu trúc toàn bộ hệ thống</a:t>
                      </a:r>
                    </a:p>
                    <a:p>
                      <a:pPr marL="285750" lvl="1" indent="-285750" algn="l">
                        <a:buFont typeface="Arial" panose="020B0604020202020204" pitchFamily="34" charset="0"/>
                        <a:buChar char="•"/>
                      </a:pPr>
                      <a:r>
                        <a:rPr lang="en-US"/>
                        <a:t>Logic đăng nhập, đăng xuất, quên mật khẩu, otp</a:t>
                      </a:r>
                    </a:p>
                    <a:p>
                      <a:pPr marL="285750" lvl="1" indent="-285750" algn="l">
                        <a:buFont typeface="Arial" panose="020B0604020202020204" pitchFamily="34" charset="0"/>
                        <a:buChar char="•"/>
                      </a:pPr>
                      <a:r>
                        <a:rPr lang="en-US"/>
                        <a:t>Hiển thị các thông tin người dùng</a:t>
                      </a:r>
                    </a:p>
                    <a:p>
                      <a:pPr marL="285750" lvl="1" indent="-285750" algn="l">
                        <a:buFont typeface="Arial" panose="020B0604020202020204" pitchFamily="34" charset="0"/>
                        <a:buChar char="•"/>
                      </a:pPr>
                      <a:r>
                        <a:rPr lang="en-US"/>
                        <a:t>Hiển thị các khóa học đang học</a:t>
                      </a:r>
                    </a:p>
                    <a:p>
                      <a:pPr marL="285750" lvl="1" indent="-285750" algn="l">
                        <a:buFont typeface="Arial" panose="020B0604020202020204" pitchFamily="34" charset="0"/>
                        <a:buChar char="•"/>
                      </a:pPr>
                      <a:r>
                        <a:rPr lang="en-US"/>
                        <a:t>Logic bảng xếp hạng</a:t>
                      </a:r>
                    </a:p>
                    <a:p>
                      <a:pPr marL="285750" lvl="1" indent="-285750" algn="l">
                        <a:buFont typeface="Arial" panose="020B0604020202020204" pitchFamily="34" charset="0"/>
                        <a:buChar char="•"/>
                      </a:pPr>
                      <a:r>
                        <a:rPr lang="en-US"/>
                        <a:t>Logic lịch, streaks</a:t>
                      </a:r>
                    </a:p>
                    <a:p>
                      <a:pPr marL="285750" lvl="1" indent="-285750" algn="l">
                        <a:buFont typeface="Arial" panose="020B0604020202020204" pitchFamily="34" charset="0"/>
                        <a:buChar char="•"/>
                      </a:pPr>
                      <a:r>
                        <a:rPr lang="en-US"/>
                        <a:t>Render chủ đề, từ vựng, từ điển, câu hỏi</a:t>
                      </a:r>
                    </a:p>
                    <a:p>
                      <a:pPr marL="285750" lvl="1" indent="-285750" algn="l">
                        <a:buFont typeface="Arial" panose="020B0604020202020204" pitchFamily="34" charset="0"/>
                        <a:buChar char="•"/>
                      </a:pPr>
                      <a:r>
                        <a:rPr lang="en-US"/>
                        <a:t>Logic tính kết quả giọng nói</a:t>
                      </a:r>
                    </a:p>
                    <a:p>
                      <a:pPr marL="285750" lvl="1" indent="-285750" algn="l">
                        <a:buFont typeface="Arial" panose="020B0604020202020204" pitchFamily="34" charset="0"/>
                        <a:buChar char="•"/>
                      </a:pPr>
                      <a:r>
                        <a:rPr lang="en-US"/>
                        <a:t>Tính và hiển thị điểm số</a:t>
                      </a:r>
                    </a:p>
                    <a:p>
                      <a:pPr marL="285750" lvl="1" indent="-285750" algn="l">
                        <a:buFont typeface="Arial" panose="020B0604020202020204" pitchFamily="34" charset="0"/>
                        <a:buChar char="•"/>
                      </a:pPr>
                      <a:r>
                        <a:rPr lang="en-US"/>
                        <a:t>Tính tiến độ hoàn thành</a:t>
                      </a:r>
                    </a:p>
                  </a:txBody>
                  <a:tcPr anchor="ctr"/>
                </a:tc>
                <a:tc>
                  <a:txBody>
                    <a:bodyPr/>
                    <a:lstStyle/>
                    <a:p>
                      <a:pPr algn="ctr"/>
                      <a:r>
                        <a:rPr lang="en-US" dirty="0"/>
                        <a:t>Hoàn </a:t>
                      </a:r>
                      <a:r>
                        <a:rPr lang="en-US" dirty="0" err="1"/>
                        <a:t>thành</a:t>
                      </a:r>
                      <a:r>
                        <a:rPr lang="en-US" dirty="0"/>
                        <a:t> </a:t>
                      </a:r>
                    </a:p>
                  </a:txBody>
                  <a:tcPr anchor="ctr"/>
                </a:tc>
                <a:extLst>
                  <a:ext uri="{0D108BD9-81ED-4DB2-BD59-A6C34878D82A}">
                    <a16:rowId xmlns:a16="http://schemas.microsoft.com/office/drawing/2014/main" val="3574084881"/>
                  </a:ext>
                </a:extLst>
              </a:tr>
            </a:tbl>
          </a:graphicData>
        </a:graphic>
      </p:graphicFrame>
    </p:spTree>
  </p:cSld>
  <p:clrMapOvr>
    <a:masterClrMapping/>
  </p:clrMapOvr>
  <p:transition spd="med">
    <p:pull/>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2">
          <a:extLst>
            <a:ext uri="{FF2B5EF4-FFF2-40B4-BE49-F238E27FC236}">
              <a16:creationId xmlns:a16="http://schemas.microsoft.com/office/drawing/2014/main" id="{D935E657-1484-1A7D-149A-D45C93BAEFAB}"/>
            </a:ext>
          </a:extLst>
        </p:cNvPr>
        <p:cNvGrpSpPr/>
        <p:nvPr/>
      </p:nvGrpSpPr>
      <p:grpSpPr>
        <a:xfrm>
          <a:off x="0" y="0"/>
          <a:ext cx="0" cy="0"/>
          <a:chOff x="0" y="0"/>
          <a:chExt cx="0" cy="0"/>
        </a:xfrm>
      </p:grpSpPr>
      <p:sp>
        <p:nvSpPr>
          <p:cNvPr id="233" name="Google Shape;233;g2ccb1940624_0_12">
            <a:extLst>
              <a:ext uri="{FF2B5EF4-FFF2-40B4-BE49-F238E27FC236}">
                <a16:creationId xmlns:a16="http://schemas.microsoft.com/office/drawing/2014/main" id="{01326EC1-EA70-FCC7-9192-C09AE1128973}"/>
              </a:ext>
            </a:extLst>
          </p:cNvPr>
          <p:cNvSpPr txBox="1">
            <a:spLocks noGrp="1"/>
          </p:cNvSpPr>
          <p:nvPr>
            <p:ph type="title"/>
          </p:nvPr>
        </p:nvSpPr>
        <p:spPr>
          <a:xfrm>
            <a:off x="838200" y="509145"/>
            <a:ext cx="8463600"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7. PHÂN CÔNG NHIỆM VỤ </a:t>
            </a:r>
            <a:endParaRPr dirty="0"/>
          </a:p>
        </p:txBody>
      </p:sp>
      <p:graphicFrame>
        <p:nvGraphicFramePr>
          <p:cNvPr id="5" name="Table 4">
            <a:extLst>
              <a:ext uri="{FF2B5EF4-FFF2-40B4-BE49-F238E27FC236}">
                <a16:creationId xmlns:a16="http://schemas.microsoft.com/office/drawing/2014/main" id="{67B75702-6DAF-F8FC-C9E6-EA8A7780F783}"/>
              </a:ext>
            </a:extLst>
          </p:cNvPr>
          <p:cNvGraphicFramePr>
            <a:graphicFrameLocks noGrp="1"/>
          </p:cNvGraphicFramePr>
          <p:nvPr>
            <p:extLst>
              <p:ext uri="{D42A27DB-BD31-4B8C-83A1-F6EECF244321}">
                <p14:modId xmlns:p14="http://schemas.microsoft.com/office/powerpoint/2010/main" val="4237225345"/>
              </p:ext>
            </p:extLst>
          </p:nvPr>
        </p:nvGraphicFramePr>
        <p:xfrm>
          <a:off x="947915" y="1631360"/>
          <a:ext cx="10647054" cy="3237688"/>
        </p:xfrm>
        <a:graphic>
          <a:graphicData uri="http://schemas.openxmlformats.org/drawingml/2006/table">
            <a:tbl>
              <a:tblPr firstRow="1" bandRow="1">
                <a:tableStyleId>{93296810-A885-4BE3-A3E7-6D5BEEA58F35}</a:tableStyleId>
              </a:tblPr>
              <a:tblGrid>
                <a:gridCol w="3549018">
                  <a:extLst>
                    <a:ext uri="{9D8B030D-6E8A-4147-A177-3AD203B41FA5}">
                      <a16:colId xmlns:a16="http://schemas.microsoft.com/office/drawing/2014/main" val="306521705"/>
                    </a:ext>
                  </a:extLst>
                </a:gridCol>
                <a:gridCol w="4799467">
                  <a:extLst>
                    <a:ext uri="{9D8B030D-6E8A-4147-A177-3AD203B41FA5}">
                      <a16:colId xmlns:a16="http://schemas.microsoft.com/office/drawing/2014/main" val="186723863"/>
                    </a:ext>
                  </a:extLst>
                </a:gridCol>
                <a:gridCol w="2298569">
                  <a:extLst>
                    <a:ext uri="{9D8B030D-6E8A-4147-A177-3AD203B41FA5}">
                      <a16:colId xmlns:a16="http://schemas.microsoft.com/office/drawing/2014/main" val="635087458"/>
                    </a:ext>
                  </a:extLst>
                </a:gridCol>
              </a:tblGrid>
              <a:tr h="799288">
                <a:tc>
                  <a:txBody>
                    <a:bodyPr/>
                    <a:lstStyle/>
                    <a:p>
                      <a:pPr algn="ctr"/>
                      <a:r>
                        <a:rPr lang="en-US" dirty="0"/>
                        <a:t>Thành </a:t>
                      </a:r>
                      <a:r>
                        <a:rPr lang="en-US" dirty="0" err="1"/>
                        <a:t>viên</a:t>
                      </a:r>
                      <a:endParaRPr lang="en-US" dirty="0"/>
                    </a:p>
                  </a:txBody>
                  <a:tcPr anchor="ctr"/>
                </a:tc>
                <a:tc>
                  <a:txBody>
                    <a:bodyPr/>
                    <a:lstStyle/>
                    <a:p>
                      <a:pPr algn="ctr"/>
                      <a:r>
                        <a:rPr lang="en-US" dirty="0" err="1"/>
                        <a:t>Nhiệm</a:t>
                      </a:r>
                      <a:r>
                        <a:rPr lang="en-US" dirty="0"/>
                        <a:t> </a:t>
                      </a:r>
                      <a:r>
                        <a:rPr lang="en-US" dirty="0" err="1"/>
                        <a:t>vụ</a:t>
                      </a:r>
                      <a:endParaRPr lang="en-US" dirty="0"/>
                    </a:p>
                  </a:txBody>
                  <a:tcPr anchor="ctr"/>
                </a:tc>
                <a:tc>
                  <a:txBody>
                    <a:bodyPr/>
                    <a:lstStyle/>
                    <a:p>
                      <a:pPr algn="ctr"/>
                      <a:r>
                        <a:rPr lang="en-US" dirty="0" err="1"/>
                        <a:t>Kết</a:t>
                      </a:r>
                      <a:r>
                        <a:rPr lang="en-US" dirty="0"/>
                        <a:t> </a:t>
                      </a:r>
                      <a:r>
                        <a:rPr lang="en-US" dirty="0" err="1"/>
                        <a:t>quả</a:t>
                      </a:r>
                      <a:endParaRPr lang="en-US" dirty="0"/>
                    </a:p>
                  </a:txBody>
                  <a:tcPr anchor="ctr"/>
                </a:tc>
                <a:extLst>
                  <a:ext uri="{0D108BD9-81ED-4DB2-BD59-A6C34878D82A}">
                    <a16:rowId xmlns:a16="http://schemas.microsoft.com/office/drawing/2014/main" val="1850208474"/>
                  </a:ext>
                </a:extLst>
              </a:tr>
              <a:tr h="799288">
                <a:tc>
                  <a:txBody>
                    <a:bodyPr/>
                    <a:lstStyle/>
                    <a:p>
                      <a:pPr algn="ctr"/>
                      <a:r>
                        <a:rPr lang="en-US" b="1"/>
                        <a:t>HOÀNG MINH QUANG</a:t>
                      </a:r>
                      <a:endParaRPr lang="en-US" b="1" dirty="0"/>
                    </a:p>
                  </a:txBody>
                  <a:tcPr anchor="ctr"/>
                </a:tc>
                <a:tc>
                  <a:txBody>
                    <a:bodyPr/>
                    <a:lstStyle/>
                    <a:p>
                      <a:pPr lvl="1" algn="l"/>
                      <a:r>
                        <a:rPr lang="en-US" dirty="0" err="1"/>
                        <a:t>Thiết</a:t>
                      </a:r>
                      <a:r>
                        <a:rPr lang="en-US" dirty="0"/>
                        <a:t> </a:t>
                      </a:r>
                      <a:r>
                        <a:rPr lang="en-US" dirty="0" err="1"/>
                        <a:t>kế</a:t>
                      </a:r>
                      <a:r>
                        <a:rPr lang="en-US" dirty="0"/>
                        <a:t> </a:t>
                      </a:r>
                      <a:r>
                        <a:rPr lang="en-US" dirty="0" err="1"/>
                        <a:t>giao</a:t>
                      </a:r>
                      <a:r>
                        <a:rPr lang="en-US" dirty="0"/>
                        <a:t> </a:t>
                      </a:r>
                      <a:r>
                        <a:rPr lang="en-US" dirty="0" err="1"/>
                        <a:t>diện</a:t>
                      </a:r>
                      <a:r>
                        <a:rPr lang="en-US"/>
                        <a:t>: </a:t>
                      </a:r>
                    </a:p>
                    <a:p>
                      <a:pPr marL="285750" lvl="1" indent="-285750" algn="l">
                        <a:buFont typeface="Arial" panose="020B0604020202020204" pitchFamily="34" charset="0"/>
                        <a:buChar char="•"/>
                      </a:pPr>
                      <a:r>
                        <a:rPr lang="en-US"/>
                        <a:t>Danh sách đề thi</a:t>
                      </a:r>
                    </a:p>
                    <a:p>
                      <a:pPr marL="285750" lvl="1" indent="-285750" algn="l">
                        <a:buFont typeface="Arial" panose="020B0604020202020204" pitchFamily="34" charset="0"/>
                        <a:buChar char="•"/>
                      </a:pPr>
                      <a:r>
                        <a:rPr lang="en-US"/>
                        <a:t>Danh sách bài thi</a:t>
                      </a:r>
                    </a:p>
                    <a:p>
                      <a:pPr marL="285750" lvl="1" indent="-285750" algn="l">
                        <a:buFont typeface="Arial" panose="020B0604020202020204" pitchFamily="34" charset="0"/>
                        <a:buChar char="•"/>
                      </a:pPr>
                      <a:r>
                        <a:rPr lang="en-US"/>
                        <a:t>Phần thi Chữ Hán - Từ Vựng</a:t>
                      </a:r>
                    </a:p>
                    <a:p>
                      <a:pPr marL="285750" lvl="1" indent="-285750" algn="l">
                        <a:buFont typeface="Arial" panose="020B0604020202020204" pitchFamily="34" charset="0"/>
                        <a:buChar char="•"/>
                      </a:pPr>
                      <a:r>
                        <a:rPr lang="en-US"/>
                        <a:t>Phần thi Ngữ pháp - Đọc hiểu</a:t>
                      </a:r>
                    </a:p>
                    <a:p>
                      <a:pPr marL="285750" lvl="1" indent="-285750" algn="l">
                        <a:buFont typeface="Arial" panose="020B0604020202020204" pitchFamily="34" charset="0"/>
                        <a:buChar char="•"/>
                      </a:pPr>
                      <a:r>
                        <a:rPr lang="en-US"/>
                        <a:t>Phần thi Nghe hiểu</a:t>
                      </a:r>
                    </a:p>
                    <a:p>
                      <a:pPr marL="285750" lvl="1" indent="-285750" algn="l">
                        <a:buFont typeface="Arial" panose="020B0604020202020204" pitchFamily="34" charset="0"/>
                        <a:buChar char="•"/>
                      </a:pPr>
                      <a:r>
                        <a:rPr lang="en-US"/>
                        <a:t>Bài học – Bài kiểm tra</a:t>
                      </a:r>
                    </a:p>
                    <a:p>
                      <a:pPr lvl="1" algn="l"/>
                      <a:r>
                        <a:rPr lang="en-US"/>
                        <a:t>Chức </a:t>
                      </a:r>
                      <a:r>
                        <a:rPr lang="en-US" err="1"/>
                        <a:t>năng</a:t>
                      </a:r>
                      <a:r>
                        <a:rPr lang="en-US"/>
                        <a:t>:</a:t>
                      </a:r>
                    </a:p>
                    <a:p>
                      <a:pPr marL="285750" lvl="1" indent="-285750" algn="l">
                        <a:buFont typeface="Arial" panose="020B0604020202020204" pitchFamily="34" charset="0"/>
                        <a:buChar char="•"/>
                      </a:pPr>
                      <a:r>
                        <a:rPr lang="en-US"/>
                        <a:t>Render đề thi, bài thi, câu hỏi</a:t>
                      </a:r>
                    </a:p>
                    <a:p>
                      <a:pPr marL="285750" lvl="1" indent="-285750" algn="l">
                        <a:buFont typeface="Arial" panose="020B0604020202020204" pitchFamily="34" charset="0"/>
                        <a:buChar char="•"/>
                      </a:pPr>
                      <a:r>
                        <a:rPr lang="en-US"/>
                        <a:t>Kiểm tra đáp án, tô màu đáp án sau khi kiểm tra</a:t>
                      </a:r>
                    </a:p>
                    <a:p>
                      <a:pPr marL="285750" lvl="1" indent="-285750" algn="l">
                        <a:buFont typeface="Arial" panose="020B0604020202020204" pitchFamily="34" charset="0"/>
                        <a:buChar char="•"/>
                      </a:pPr>
                      <a:r>
                        <a:rPr lang="en-US"/>
                        <a:t>Tính và hiển thị điểm số</a:t>
                      </a:r>
                      <a:endParaRPr lang="en-US" dirty="0"/>
                    </a:p>
                  </a:txBody>
                  <a:tcPr anchor="ctr"/>
                </a:tc>
                <a:tc>
                  <a:txBody>
                    <a:bodyPr/>
                    <a:lstStyle/>
                    <a:p>
                      <a:pPr algn="ctr"/>
                      <a:r>
                        <a:rPr lang="en-US" dirty="0"/>
                        <a:t>Hoàn </a:t>
                      </a:r>
                      <a:r>
                        <a:rPr lang="en-US" dirty="0" err="1"/>
                        <a:t>thành</a:t>
                      </a:r>
                      <a:r>
                        <a:rPr lang="en-US" dirty="0"/>
                        <a:t> </a:t>
                      </a:r>
                    </a:p>
                  </a:txBody>
                  <a:tcPr anchor="ctr"/>
                </a:tc>
                <a:extLst>
                  <a:ext uri="{0D108BD9-81ED-4DB2-BD59-A6C34878D82A}">
                    <a16:rowId xmlns:a16="http://schemas.microsoft.com/office/drawing/2014/main" val="3574084881"/>
                  </a:ext>
                </a:extLst>
              </a:tr>
            </a:tbl>
          </a:graphicData>
        </a:graphic>
      </p:graphicFrame>
    </p:spTree>
    <p:extLst>
      <p:ext uri="{BB962C8B-B14F-4D97-AF65-F5344CB8AC3E}">
        <p14:creationId xmlns:p14="http://schemas.microsoft.com/office/powerpoint/2010/main" val="3829285742"/>
      </p:ext>
    </p:extLst>
  </p:cSld>
  <p:clrMapOvr>
    <a:masterClrMapping/>
  </p:clrMapOvr>
  <p:transition spd="slow">
    <p:wipe/>
  </p:transition>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32">
          <a:extLst>
            <a:ext uri="{FF2B5EF4-FFF2-40B4-BE49-F238E27FC236}">
              <a16:creationId xmlns:a16="http://schemas.microsoft.com/office/drawing/2014/main" id="{5017A204-7BA8-ADD6-9D4E-9B8892BC59DA}"/>
            </a:ext>
          </a:extLst>
        </p:cNvPr>
        <p:cNvGrpSpPr/>
        <p:nvPr/>
      </p:nvGrpSpPr>
      <p:grpSpPr>
        <a:xfrm>
          <a:off x="0" y="0"/>
          <a:ext cx="0" cy="0"/>
          <a:chOff x="0" y="0"/>
          <a:chExt cx="0" cy="0"/>
        </a:xfrm>
      </p:grpSpPr>
      <p:sp>
        <p:nvSpPr>
          <p:cNvPr id="233" name="Google Shape;233;g2ccb1940624_0_12">
            <a:extLst>
              <a:ext uri="{FF2B5EF4-FFF2-40B4-BE49-F238E27FC236}">
                <a16:creationId xmlns:a16="http://schemas.microsoft.com/office/drawing/2014/main" id="{D07AFE06-B342-F174-6F1F-0A6EB943BFCC}"/>
              </a:ext>
            </a:extLst>
          </p:cNvPr>
          <p:cNvSpPr txBox="1">
            <a:spLocks noGrp="1"/>
          </p:cNvSpPr>
          <p:nvPr>
            <p:ph type="title"/>
          </p:nvPr>
        </p:nvSpPr>
        <p:spPr>
          <a:xfrm>
            <a:off x="838200" y="509145"/>
            <a:ext cx="8463600"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7. PHÂN CÔNG NHIỆM VỤ </a:t>
            </a:r>
            <a:endParaRPr dirty="0"/>
          </a:p>
        </p:txBody>
      </p:sp>
      <p:graphicFrame>
        <p:nvGraphicFramePr>
          <p:cNvPr id="5" name="Table 4">
            <a:extLst>
              <a:ext uri="{FF2B5EF4-FFF2-40B4-BE49-F238E27FC236}">
                <a16:creationId xmlns:a16="http://schemas.microsoft.com/office/drawing/2014/main" id="{2A353C6F-7B65-6BC5-E1F5-C2279540CDC7}"/>
              </a:ext>
            </a:extLst>
          </p:cNvPr>
          <p:cNvGraphicFramePr>
            <a:graphicFrameLocks noGrp="1"/>
          </p:cNvGraphicFramePr>
          <p:nvPr>
            <p:extLst>
              <p:ext uri="{D42A27DB-BD31-4B8C-83A1-F6EECF244321}">
                <p14:modId xmlns:p14="http://schemas.microsoft.com/office/powerpoint/2010/main" val="2089313145"/>
              </p:ext>
            </p:extLst>
          </p:nvPr>
        </p:nvGraphicFramePr>
        <p:xfrm>
          <a:off x="947915" y="1631360"/>
          <a:ext cx="10647054" cy="3451048"/>
        </p:xfrm>
        <a:graphic>
          <a:graphicData uri="http://schemas.openxmlformats.org/drawingml/2006/table">
            <a:tbl>
              <a:tblPr firstRow="1" bandRow="1">
                <a:tableStyleId>{93296810-A885-4BE3-A3E7-6D5BEEA58F35}</a:tableStyleId>
              </a:tblPr>
              <a:tblGrid>
                <a:gridCol w="3549018">
                  <a:extLst>
                    <a:ext uri="{9D8B030D-6E8A-4147-A177-3AD203B41FA5}">
                      <a16:colId xmlns:a16="http://schemas.microsoft.com/office/drawing/2014/main" val="306521705"/>
                    </a:ext>
                  </a:extLst>
                </a:gridCol>
                <a:gridCol w="4789307">
                  <a:extLst>
                    <a:ext uri="{9D8B030D-6E8A-4147-A177-3AD203B41FA5}">
                      <a16:colId xmlns:a16="http://schemas.microsoft.com/office/drawing/2014/main" val="186723863"/>
                    </a:ext>
                  </a:extLst>
                </a:gridCol>
                <a:gridCol w="2308729">
                  <a:extLst>
                    <a:ext uri="{9D8B030D-6E8A-4147-A177-3AD203B41FA5}">
                      <a16:colId xmlns:a16="http://schemas.microsoft.com/office/drawing/2014/main" val="635087458"/>
                    </a:ext>
                  </a:extLst>
                </a:gridCol>
              </a:tblGrid>
              <a:tr h="799288">
                <a:tc>
                  <a:txBody>
                    <a:bodyPr/>
                    <a:lstStyle/>
                    <a:p>
                      <a:pPr algn="ctr"/>
                      <a:r>
                        <a:rPr lang="en-US" dirty="0"/>
                        <a:t>Thành </a:t>
                      </a:r>
                      <a:r>
                        <a:rPr lang="en-US" dirty="0" err="1"/>
                        <a:t>viên</a:t>
                      </a:r>
                      <a:endParaRPr lang="en-US" dirty="0"/>
                    </a:p>
                  </a:txBody>
                  <a:tcPr anchor="ctr"/>
                </a:tc>
                <a:tc>
                  <a:txBody>
                    <a:bodyPr/>
                    <a:lstStyle/>
                    <a:p>
                      <a:pPr algn="ctr"/>
                      <a:r>
                        <a:rPr lang="en-US" dirty="0" err="1"/>
                        <a:t>Nhiệm</a:t>
                      </a:r>
                      <a:r>
                        <a:rPr lang="en-US" dirty="0"/>
                        <a:t> </a:t>
                      </a:r>
                      <a:r>
                        <a:rPr lang="en-US" dirty="0" err="1"/>
                        <a:t>vụ</a:t>
                      </a:r>
                      <a:endParaRPr lang="en-US" dirty="0"/>
                    </a:p>
                  </a:txBody>
                  <a:tcPr anchor="ctr"/>
                </a:tc>
                <a:tc>
                  <a:txBody>
                    <a:bodyPr/>
                    <a:lstStyle/>
                    <a:p>
                      <a:pPr algn="ctr"/>
                      <a:r>
                        <a:rPr lang="en-US" dirty="0" err="1"/>
                        <a:t>Kết</a:t>
                      </a:r>
                      <a:r>
                        <a:rPr lang="en-US" dirty="0"/>
                        <a:t> </a:t>
                      </a:r>
                      <a:r>
                        <a:rPr lang="en-US" dirty="0" err="1"/>
                        <a:t>quả</a:t>
                      </a:r>
                      <a:endParaRPr lang="en-US" dirty="0"/>
                    </a:p>
                  </a:txBody>
                  <a:tcPr anchor="ctr"/>
                </a:tc>
                <a:extLst>
                  <a:ext uri="{0D108BD9-81ED-4DB2-BD59-A6C34878D82A}">
                    <a16:rowId xmlns:a16="http://schemas.microsoft.com/office/drawing/2014/main" val="1850208474"/>
                  </a:ext>
                </a:extLst>
              </a:tr>
              <a:tr h="799288">
                <a:tc>
                  <a:txBody>
                    <a:bodyPr/>
                    <a:lstStyle/>
                    <a:p>
                      <a:pPr algn="ctr"/>
                      <a:r>
                        <a:rPr lang="en-US" b="1"/>
                        <a:t>HỒ HIỂU THANH</a:t>
                      </a:r>
                      <a:endParaRPr lang="en-US" b="1" dirty="0"/>
                    </a:p>
                  </a:txBody>
                  <a:tcPr anchor="ctr"/>
                </a:tc>
                <a:tc>
                  <a:txBody>
                    <a:bodyPr/>
                    <a:lstStyle/>
                    <a:p>
                      <a:pPr lvl="1" algn="l"/>
                      <a:r>
                        <a:rPr lang="en-US" dirty="0" err="1"/>
                        <a:t>Thiết</a:t>
                      </a:r>
                      <a:r>
                        <a:rPr lang="en-US" dirty="0"/>
                        <a:t> </a:t>
                      </a:r>
                      <a:r>
                        <a:rPr lang="en-US" dirty="0" err="1"/>
                        <a:t>kế</a:t>
                      </a:r>
                      <a:r>
                        <a:rPr lang="en-US" dirty="0"/>
                        <a:t> </a:t>
                      </a:r>
                      <a:r>
                        <a:rPr lang="en-US" dirty="0" err="1"/>
                        <a:t>giao</a:t>
                      </a:r>
                      <a:r>
                        <a:rPr lang="en-US" dirty="0"/>
                        <a:t> </a:t>
                      </a:r>
                      <a:r>
                        <a:rPr lang="en-US" dirty="0" err="1"/>
                        <a:t>diện</a:t>
                      </a:r>
                      <a:r>
                        <a:rPr lang="en-US"/>
                        <a:t>: </a:t>
                      </a:r>
                    </a:p>
                    <a:p>
                      <a:pPr marL="285750" lvl="1" indent="-285750" algn="l">
                        <a:buFont typeface="Arial" panose="020B0604020202020204" pitchFamily="34" charset="0"/>
                        <a:buChar char="•"/>
                      </a:pPr>
                      <a:r>
                        <a:rPr lang="en-US"/>
                        <a:t>Danh sách khóa học</a:t>
                      </a:r>
                    </a:p>
                    <a:p>
                      <a:pPr marL="285750" lvl="1" indent="-285750" algn="l">
                        <a:buFont typeface="Arial" panose="020B0604020202020204" pitchFamily="34" charset="0"/>
                        <a:buChar char="•"/>
                      </a:pPr>
                      <a:r>
                        <a:rPr lang="en-US"/>
                        <a:t>Danh sách bài học</a:t>
                      </a:r>
                    </a:p>
                    <a:p>
                      <a:pPr marL="285750" lvl="1" indent="-285750" algn="l">
                        <a:buFont typeface="Arial" panose="020B0604020202020204" pitchFamily="34" charset="0"/>
                        <a:buChar char="•"/>
                      </a:pPr>
                      <a:r>
                        <a:rPr lang="en-US"/>
                        <a:t>Bài học - Flash Card (học từ mới, ghép thẻ, kiểm tra</a:t>
                      </a:r>
                    </a:p>
                    <a:p>
                      <a:pPr marL="285750" lvl="1" indent="-285750" algn="l">
                        <a:buFont typeface="Arial" panose="020B0604020202020204" pitchFamily="34" charset="0"/>
                        <a:buChar char="•"/>
                      </a:pPr>
                      <a:r>
                        <a:rPr lang="en-US"/>
                        <a:t>Bài học - Audio / Script</a:t>
                      </a:r>
                    </a:p>
                    <a:p>
                      <a:pPr lvl="1" algn="l"/>
                      <a:r>
                        <a:rPr lang="en-US"/>
                        <a:t>Chức </a:t>
                      </a:r>
                      <a:r>
                        <a:rPr lang="en-US" err="1"/>
                        <a:t>năng</a:t>
                      </a:r>
                      <a:r>
                        <a:rPr lang="en-US"/>
                        <a:t>:</a:t>
                      </a:r>
                    </a:p>
                    <a:p>
                      <a:pPr marL="285750" lvl="1" indent="-285750" algn="l">
                        <a:buFont typeface="Arial" panose="020B0604020202020204" pitchFamily="34" charset="0"/>
                        <a:buChar char="•"/>
                      </a:pPr>
                      <a:r>
                        <a:rPr lang="en-US"/>
                        <a:t>Render khóa học, bài học, từ vựng, câu hỏi</a:t>
                      </a:r>
                    </a:p>
                    <a:p>
                      <a:pPr marL="285750" lvl="1" indent="-285750" algn="l">
                        <a:buFont typeface="Arial" panose="020B0604020202020204" pitchFamily="34" charset="0"/>
                        <a:buChar char="•"/>
                      </a:pPr>
                      <a:r>
                        <a:rPr lang="en-US"/>
                        <a:t>Logic tính, lật flash card</a:t>
                      </a:r>
                    </a:p>
                    <a:p>
                      <a:pPr marL="285750" lvl="1" indent="-285750" algn="l">
                        <a:buFont typeface="Arial" panose="020B0604020202020204" pitchFamily="34" charset="0"/>
                        <a:buChar char="•"/>
                      </a:pPr>
                      <a:r>
                        <a:rPr lang="en-US"/>
                        <a:t>Logic học từ mới</a:t>
                      </a:r>
                    </a:p>
                    <a:p>
                      <a:pPr marL="285750" lvl="1" indent="-285750" algn="l">
                        <a:buFont typeface="Arial" panose="020B0604020202020204" pitchFamily="34" charset="0"/>
                        <a:buChar char="•"/>
                      </a:pPr>
                      <a:r>
                        <a:rPr lang="en-US"/>
                        <a:t>Logic ghép thẻ</a:t>
                      </a:r>
                    </a:p>
                    <a:p>
                      <a:pPr marL="285750" lvl="1" indent="-285750" algn="l">
                        <a:buFont typeface="Arial" panose="020B0604020202020204" pitchFamily="34" charset="0"/>
                        <a:buChar char="•"/>
                      </a:pPr>
                      <a:r>
                        <a:rPr lang="en-US"/>
                        <a:t>Logic kiểm tra từ mới</a:t>
                      </a:r>
                    </a:p>
                    <a:p>
                      <a:pPr marL="285750" lvl="1" indent="-285750" algn="l">
                        <a:buFont typeface="Arial" panose="020B0604020202020204" pitchFamily="34" charset="0"/>
                        <a:buChar char="•"/>
                      </a:pPr>
                      <a:r>
                        <a:rPr lang="en-US"/>
                        <a:t>Logic tính tiến độ hoàn thành</a:t>
                      </a:r>
                      <a:endParaRPr lang="en-US" dirty="0"/>
                    </a:p>
                  </a:txBody>
                  <a:tcPr anchor="ctr"/>
                </a:tc>
                <a:tc>
                  <a:txBody>
                    <a:bodyPr/>
                    <a:lstStyle/>
                    <a:p>
                      <a:pPr algn="ctr"/>
                      <a:r>
                        <a:rPr lang="en-US" dirty="0"/>
                        <a:t>Hoàn </a:t>
                      </a:r>
                      <a:r>
                        <a:rPr lang="en-US" dirty="0" err="1"/>
                        <a:t>thành</a:t>
                      </a:r>
                      <a:r>
                        <a:rPr lang="en-US" dirty="0"/>
                        <a:t> </a:t>
                      </a:r>
                    </a:p>
                  </a:txBody>
                  <a:tcPr anchor="ctr"/>
                </a:tc>
                <a:extLst>
                  <a:ext uri="{0D108BD9-81ED-4DB2-BD59-A6C34878D82A}">
                    <a16:rowId xmlns:a16="http://schemas.microsoft.com/office/drawing/2014/main" val="3574084881"/>
                  </a:ext>
                </a:extLst>
              </a:tr>
            </a:tbl>
          </a:graphicData>
        </a:graphic>
      </p:graphicFrame>
    </p:spTree>
    <p:extLst>
      <p:ext uri="{BB962C8B-B14F-4D97-AF65-F5344CB8AC3E}">
        <p14:creationId xmlns:p14="http://schemas.microsoft.com/office/powerpoint/2010/main" val="2237829364"/>
      </p:ext>
    </p:extLst>
  </p:cSld>
  <p:clrMapOvr>
    <a:masterClrMapping/>
  </p:clrMapOvr>
  <p:transition spd="slow">
    <p:wip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a:extLst>
            <a:ext uri="{FF2B5EF4-FFF2-40B4-BE49-F238E27FC236}">
              <a16:creationId xmlns:a16="http://schemas.microsoft.com/office/drawing/2014/main" id="{10222AFE-23F5-DF1E-BFB5-D61853D824EB}"/>
            </a:ext>
          </a:extLst>
        </p:cNvPr>
        <p:cNvGrpSpPr/>
        <p:nvPr/>
      </p:nvGrpSpPr>
      <p:grpSpPr>
        <a:xfrm>
          <a:off x="0" y="0"/>
          <a:ext cx="0" cy="0"/>
          <a:chOff x="0" y="0"/>
          <a:chExt cx="0" cy="0"/>
        </a:xfrm>
      </p:grpSpPr>
      <p:sp>
        <p:nvSpPr>
          <p:cNvPr id="233" name="Google Shape;233;g2ccb1940624_0_12">
            <a:extLst>
              <a:ext uri="{FF2B5EF4-FFF2-40B4-BE49-F238E27FC236}">
                <a16:creationId xmlns:a16="http://schemas.microsoft.com/office/drawing/2014/main" id="{2E0380C6-DC39-1BD0-EE48-B359AFF87920}"/>
              </a:ext>
            </a:extLst>
          </p:cNvPr>
          <p:cNvSpPr txBox="1">
            <a:spLocks noGrp="1"/>
          </p:cNvSpPr>
          <p:nvPr>
            <p:ph type="title"/>
          </p:nvPr>
        </p:nvSpPr>
        <p:spPr>
          <a:xfrm>
            <a:off x="838200" y="509145"/>
            <a:ext cx="8463600"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7. PHÂN CÔNG NHIỆM VỤ </a:t>
            </a:r>
            <a:endParaRPr dirty="0"/>
          </a:p>
        </p:txBody>
      </p:sp>
      <p:graphicFrame>
        <p:nvGraphicFramePr>
          <p:cNvPr id="5" name="Table 4">
            <a:extLst>
              <a:ext uri="{FF2B5EF4-FFF2-40B4-BE49-F238E27FC236}">
                <a16:creationId xmlns:a16="http://schemas.microsoft.com/office/drawing/2014/main" id="{D5127F50-9671-7E41-F921-81CEDC34F3EF}"/>
              </a:ext>
            </a:extLst>
          </p:cNvPr>
          <p:cNvGraphicFramePr>
            <a:graphicFrameLocks noGrp="1"/>
          </p:cNvGraphicFramePr>
          <p:nvPr>
            <p:extLst>
              <p:ext uri="{D42A27DB-BD31-4B8C-83A1-F6EECF244321}">
                <p14:modId xmlns:p14="http://schemas.microsoft.com/office/powerpoint/2010/main" val="821337866"/>
              </p:ext>
            </p:extLst>
          </p:nvPr>
        </p:nvGraphicFramePr>
        <p:xfrm>
          <a:off x="947915" y="1631360"/>
          <a:ext cx="10647054" cy="3451048"/>
        </p:xfrm>
        <a:graphic>
          <a:graphicData uri="http://schemas.openxmlformats.org/drawingml/2006/table">
            <a:tbl>
              <a:tblPr firstRow="1" bandRow="1">
                <a:tableStyleId>{93296810-A885-4BE3-A3E7-6D5BEEA58F35}</a:tableStyleId>
              </a:tblPr>
              <a:tblGrid>
                <a:gridCol w="3549018">
                  <a:extLst>
                    <a:ext uri="{9D8B030D-6E8A-4147-A177-3AD203B41FA5}">
                      <a16:colId xmlns:a16="http://schemas.microsoft.com/office/drawing/2014/main" val="306521705"/>
                    </a:ext>
                  </a:extLst>
                </a:gridCol>
                <a:gridCol w="4687707">
                  <a:extLst>
                    <a:ext uri="{9D8B030D-6E8A-4147-A177-3AD203B41FA5}">
                      <a16:colId xmlns:a16="http://schemas.microsoft.com/office/drawing/2014/main" val="186723863"/>
                    </a:ext>
                  </a:extLst>
                </a:gridCol>
                <a:gridCol w="2410329">
                  <a:extLst>
                    <a:ext uri="{9D8B030D-6E8A-4147-A177-3AD203B41FA5}">
                      <a16:colId xmlns:a16="http://schemas.microsoft.com/office/drawing/2014/main" val="635087458"/>
                    </a:ext>
                  </a:extLst>
                </a:gridCol>
              </a:tblGrid>
              <a:tr h="799288">
                <a:tc>
                  <a:txBody>
                    <a:bodyPr/>
                    <a:lstStyle/>
                    <a:p>
                      <a:pPr algn="ctr"/>
                      <a:r>
                        <a:rPr lang="en-US" dirty="0"/>
                        <a:t>Thành </a:t>
                      </a:r>
                      <a:r>
                        <a:rPr lang="en-US" dirty="0" err="1"/>
                        <a:t>viên</a:t>
                      </a:r>
                      <a:endParaRPr lang="en-US" dirty="0"/>
                    </a:p>
                  </a:txBody>
                  <a:tcPr anchor="ctr"/>
                </a:tc>
                <a:tc>
                  <a:txBody>
                    <a:bodyPr/>
                    <a:lstStyle/>
                    <a:p>
                      <a:pPr algn="ctr"/>
                      <a:r>
                        <a:rPr lang="en-US" dirty="0" err="1"/>
                        <a:t>Nhiệm</a:t>
                      </a:r>
                      <a:r>
                        <a:rPr lang="en-US" dirty="0"/>
                        <a:t> </a:t>
                      </a:r>
                      <a:r>
                        <a:rPr lang="en-US" dirty="0" err="1"/>
                        <a:t>vụ</a:t>
                      </a:r>
                      <a:endParaRPr lang="en-US" dirty="0"/>
                    </a:p>
                  </a:txBody>
                  <a:tcPr anchor="ctr"/>
                </a:tc>
                <a:tc>
                  <a:txBody>
                    <a:bodyPr/>
                    <a:lstStyle/>
                    <a:p>
                      <a:pPr algn="ctr"/>
                      <a:r>
                        <a:rPr lang="en-US" dirty="0" err="1"/>
                        <a:t>Kết</a:t>
                      </a:r>
                      <a:r>
                        <a:rPr lang="en-US" dirty="0"/>
                        <a:t> </a:t>
                      </a:r>
                      <a:r>
                        <a:rPr lang="en-US" dirty="0" err="1"/>
                        <a:t>quả</a:t>
                      </a:r>
                      <a:endParaRPr lang="en-US" dirty="0"/>
                    </a:p>
                  </a:txBody>
                  <a:tcPr anchor="ctr"/>
                </a:tc>
                <a:extLst>
                  <a:ext uri="{0D108BD9-81ED-4DB2-BD59-A6C34878D82A}">
                    <a16:rowId xmlns:a16="http://schemas.microsoft.com/office/drawing/2014/main" val="1850208474"/>
                  </a:ext>
                </a:extLst>
              </a:tr>
              <a:tr h="799288">
                <a:tc>
                  <a:txBody>
                    <a:bodyPr/>
                    <a:lstStyle/>
                    <a:p>
                      <a:pPr algn="ctr"/>
                      <a:r>
                        <a:rPr lang="en-US" b="1"/>
                        <a:t>LA THẾ PHONG</a:t>
                      </a:r>
                      <a:endParaRPr lang="en-US" b="1" dirty="0"/>
                    </a:p>
                  </a:txBody>
                  <a:tcPr anchor="ctr"/>
                </a:tc>
                <a:tc>
                  <a:txBody>
                    <a:bodyPr/>
                    <a:lstStyle/>
                    <a:p>
                      <a:pPr lvl="1" algn="l"/>
                      <a:r>
                        <a:rPr lang="en-US" dirty="0" err="1"/>
                        <a:t>Thiết</a:t>
                      </a:r>
                      <a:r>
                        <a:rPr lang="en-US" dirty="0"/>
                        <a:t> </a:t>
                      </a:r>
                      <a:r>
                        <a:rPr lang="en-US" dirty="0" err="1"/>
                        <a:t>kế</a:t>
                      </a:r>
                      <a:r>
                        <a:rPr lang="en-US" dirty="0"/>
                        <a:t> </a:t>
                      </a:r>
                      <a:r>
                        <a:rPr lang="en-US" dirty="0" err="1"/>
                        <a:t>giao</a:t>
                      </a:r>
                      <a:r>
                        <a:rPr lang="en-US" dirty="0"/>
                        <a:t> </a:t>
                      </a:r>
                      <a:r>
                        <a:rPr lang="en-US" dirty="0" err="1"/>
                        <a:t>diện</a:t>
                      </a:r>
                      <a:r>
                        <a:rPr lang="en-US"/>
                        <a:t>: </a:t>
                      </a:r>
                    </a:p>
                    <a:p>
                      <a:pPr marL="285750" lvl="1" indent="-285750" algn="l">
                        <a:buFont typeface="Arial" panose="020B0604020202020204" pitchFamily="34" charset="0"/>
                        <a:buChar char="•"/>
                      </a:pPr>
                      <a:r>
                        <a:rPr lang="en-US"/>
                        <a:t>Bài thi Sơ cấp – Hiragana, Katakana</a:t>
                      </a:r>
                    </a:p>
                    <a:p>
                      <a:pPr marL="285750" lvl="1" indent="-285750" algn="l">
                        <a:buFont typeface="Arial" panose="020B0604020202020204" pitchFamily="34" charset="0"/>
                        <a:buChar char="•"/>
                      </a:pPr>
                      <a:r>
                        <a:rPr lang="en-US"/>
                        <a:t>Bài thi Sơ cấp – Số đếm</a:t>
                      </a:r>
                    </a:p>
                    <a:p>
                      <a:pPr marL="285750" lvl="1" indent="-285750" algn="l">
                        <a:buFont typeface="Arial" panose="020B0604020202020204" pitchFamily="34" charset="0"/>
                        <a:buChar char="•"/>
                      </a:pPr>
                      <a:r>
                        <a:rPr lang="en-US"/>
                        <a:t>Bài thi – Video</a:t>
                      </a:r>
                    </a:p>
                    <a:p>
                      <a:pPr marL="285750" lvl="1" indent="-285750" algn="l">
                        <a:buFont typeface="Arial" panose="020B0604020202020204" pitchFamily="34" charset="0"/>
                        <a:buChar char="•"/>
                      </a:pPr>
                      <a:r>
                        <a:rPr lang="en-US"/>
                        <a:t>Bài thi – Slide / PDF</a:t>
                      </a:r>
                    </a:p>
                    <a:p>
                      <a:pPr marL="285750" lvl="1" indent="-285750" algn="l">
                        <a:buFont typeface="Arial" panose="020B0604020202020204" pitchFamily="34" charset="0"/>
                        <a:buChar char="•"/>
                      </a:pPr>
                      <a:r>
                        <a:rPr lang="en-US"/>
                        <a:t>Bài thi – Text</a:t>
                      </a:r>
                    </a:p>
                    <a:p>
                      <a:pPr lvl="1" algn="l"/>
                      <a:r>
                        <a:rPr lang="en-US"/>
                        <a:t>Chức </a:t>
                      </a:r>
                      <a:r>
                        <a:rPr lang="en-US" err="1"/>
                        <a:t>năng</a:t>
                      </a:r>
                      <a:r>
                        <a:rPr lang="en-US"/>
                        <a:t>:</a:t>
                      </a:r>
                    </a:p>
                    <a:p>
                      <a:pPr marL="285750" lvl="1" indent="-285750" algn="l">
                        <a:buFont typeface="Arial" panose="020B0604020202020204" pitchFamily="34" charset="0"/>
                        <a:buChar char="•"/>
                      </a:pPr>
                      <a:r>
                        <a:rPr lang="en-US"/>
                        <a:t>Render, hiển thị bảng chữ cái, biến âm, âm ghép, trường âm, âm ngắt</a:t>
                      </a:r>
                    </a:p>
                    <a:p>
                      <a:pPr marL="285750" lvl="1" indent="-285750" algn="l">
                        <a:buFont typeface="Arial" panose="020B0604020202020204" pitchFamily="34" charset="0"/>
                        <a:buChar char="•"/>
                      </a:pPr>
                      <a:r>
                        <a:rPr lang="en-US"/>
                        <a:t>Render Video, Slide / PDF, Text</a:t>
                      </a:r>
                    </a:p>
                    <a:p>
                      <a:pPr marL="285750" lvl="1" indent="-285750" algn="l">
                        <a:buFont typeface="Arial" panose="020B0604020202020204" pitchFamily="34" charset="0"/>
                        <a:buChar char="•"/>
                      </a:pPr>
                      <a:r>
                        <a:rPr lang="en-US"/>
                        <a:t>Render Mô tả, Tài liệu, Thảo luận</a:t>
                      </a:r>
                    </a:p>
                    <a:p>
                      <a:pPr marL="285750" lvl="1" indent="-285750" algn="l">
                        <a:buFont typeface="Arial" panose="020B0604020202020204" pitchFamily="34" charset="0"/>
                        <a:buChar char="•"/>
                      </a:pPr>
                      <a:r>
                        <a:rPr lang="en-US"/>
                        <a:t>Logic thảo luận</a:t>
                      </a:r>
                      <a:endParaRPr lang="en-US" dirty="0"/>
                    </a:p>
                  </a:txBody>
                  <a:tcPr anchor="ctr"/>
                </a:tc>
                <a:tc>
                  <a:txBody>
                    <a:bodyPr/>
                    <a:lstStyle/>
                    <a:p>
                      <a:pPr algn="ctr"/>
                      <a:r>
                        <a:rPr lang="en-US" dirty="0"/>
                        <a:t>Hoàn </a:t>
                      </a:r>
                      <a:r>
                        <a:rPr lang="en-US" dirty="0" err="1"/>
                        <a:t>thành</a:t>
                      </a:r>
                      <a:r>
                        <a:rPr lang="en-US" dirty="0"/>
                        <a:t> </a:t>
                      </a:r>
                    </a:p>
                  </a:txBody>
                  <a:tcPr anchor="ctr"/>
                </a:tc>
                <a:extLst>
                  <a:ext uri="{0D108BD9-81ED-4DB2-BD59-A6C34878D82A}">
                    <a16:rowId xmlns:a16="http://schemas.microsoft.com/office/drawing/2014/main" val="3574084881"/>
                  </a:ext>
                </a:extLst>
              </a:tr>
            </a:tbl>
          </a:graphicData>
        </a:graphic>
      </p:graphicFrame>
    </p:spTree>
    <p:extLst>
      <p:ext uri="{BB962C8B-B14F-4D97-AF65-F5344CB8AC3E}">
        <p14:creationId xmlns:p14="http://schemas.microsoft.com/office/powerpoint/2010/main" val="3453092927"/>
      </p:ext>
    </p:extLst>
  </p:cSld>
  <p:clrMapOvr>
    <a:masterClrMapping/>
  </p:clrMapOvr>
  <p:transition spd="slow">
    <p:wip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8"/>
        <p:cNvGrpSpPr/>
        <p:nvPr/>
      </p:nvGrpSpPr>
      <p:grpSpPr>
        <a:xfrm>
          <a:off x="0" y="0"/>
          <a:ext cx="0" cy="0"/>
          <a:chOff x="0" y="0"/>
          <a:chExt cx="0" cy="0"/>
        </a:xfrm>
      </p:grpSpPr>
      <p:sp>
        <p:nvSpPr>
          <p:cNvPr id="239" name="Google Shape;239;g2ccb1940624_0_17"/>
          <p:cNvSpPr txBox="1">
            <a:spLocks noGrp="1"/>
          </p:cNvSpPr>
          <p:nvPr>
            <p:ph type="title"/>
          </p:nvPr>
        </p:nvSpPr>
        <p:spPr>
          <a:xfrm>
            <a:off x="838199" y="509145"/>
            <a:ext cx="9323895"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8. KẾT QUẢ ĐẠT ĐƯỢC VÀ HƯỚNG PHÁT TRIỂN </a:t>
            </a:r>
            <a:endParaRPr dirty="0"/>
          </a:p>
        </p:txBody>
      </p:sp>
      <p:grpSp>
        <p:nvGrpSpPr>
          <p:cNvPr id="4" name="Group 3">
            <a:extLst>
              <a:ext uri="{FF2B5EF4-FFF2-40B4-BE49-F238E27FC236}">
                <a16:creationId xmlns:a16="http://schemas.microsoft.com/office/drawing/2014/main" id="{0BA11AAA-8252-E3FC-6E0C-A41E49070CE7}"/>
              </a:ext>
            </a:extLst>
          </p:cNvPr>
          <p:cNvGrpSpPr/>
          <p:nvPr/>
        </p:nvGrpSpPr>
        <p:grpSpPr>
          <a:xfrm>
            <a:off x="1242114" y="1672971"/>
            <a:ext cx="10692220" cy="2026837"/>
            <a:chOff x="902749" y="1640264"/>
            <a:chExt cx="10692220" cy="2026837"/>
          </a:xfrm>
        </p:grpSpPr>
        <p:sp>
          <p:nvSpPr>
            <p:cNvPr id="2" name="TextBox 1">
              <a:extLst>
                <a:ext uri="{FF2B5EF4-FFF2-40B4-BE49-F238E27FC236}">
                  <a16:creationId xmlns:a16="http://schemas.microsoft.com/office/drawing/2014/main" id="{E8668651-CCAF-A3B1-521D-A7C30A7694B5}"/>
                </a:ext>
              </a:extLst>
            </p:cNvPr>
            <p:cNvSpPr txBox="1"/>
            <p:nvPr/>
          </p:nvSpPr>
          <p:spPr>
            <a:xfrm>
              <a:off x="902750" y="1640264"/>
              <a:ext cx="10692219" cy="707886"/>
            </a:xfrm>
            <a:prstGeom prst="rect">
              <a:avLst/>
            </a:prstGeom>
            <a:noFill/>
          </p:spPr>
          <p:txBody>
            <a:bodyPr wrap="square" rtlCol="0">
              <a:spAutoFit/>
            </a:bodyPr>
            <a:lstStyle/>
            <a:p>
              <a:r>
                <a:rPr lang="en-US" sz="2000" b="1" dirty="0" err="1">
                  <a:latin typeface="Montserrat" panose="00000500000000000000" pitchFamily="2" charset="0"/>
                </a:rPr>
                <a:t>Kết</a:t>
              </a:r>
              <a:r>
                <a:rPr lang="en-US" sz="2000" b="1" dirty="0">
                  <a:latin typeface="Montserrat" panose="00000500000000000000" pitchFamily="2" charset="0"/>
                </a:rPr>
                <a:t> </a:t>
              </a:r>
              <a:r>
                <a:rPr lang="en-US" sz="2000" b="1" dirty="0" err="1">
                  <a:latin typeface="Montserrat" panose="00000500000000000000" pitchFamily="2" charset="0"/>
                </a:rPr>
                <a:t>quả</a:t>
              </a:r>
              <a:r>
                <a:rPr lang="en-US" sz="2000" b="1" dirty="0">
                  <a:latin typeface="Montserrat" panose="00000500000000000000" pitchFamily="2" charset="0"/>
                </a:rPr>
                <a:t> </a:t>
              </a:r>
              <a:r>
                <a:rPr lang="en-US" sz="2000" b="1" dirty="0" err="1">
                  <a:latin typeface="Montserrat" panose="00000500000000000000" pitchFamily="2" charset="0"/>
                </a:rPr>
                <a:t>đạt</a:t>
              </a:r>
              <a:r>
                <a:rPr lang="en-US" sz="2000" b="1" dirty="0">
                  <a:latin typeface="Montserrat" panose="00000500000000000000" pitchFamily="2" charset="0"/>
                </a:rPr>
                <a:t> </a:t>
              </a:r>
              <a:r>
                <a:rPr lang="en-US" sz="2000" b="1" dirty="0" err="1">
                  <a:latin typeface="Montserrat" panose="00000500000000000000" pitchFamily="2" charset="0"/>
                </a:rPr>
                <a:t>được</a:t>
              </a:r>
              <a:r>
                <a:rPr lang="en-US" sz="2000" b="1" dirty="0">
                  <a:latin typeface="Montserrat" panose="00000500000000000000" pitchFamily="2" charset="0"/>
                </a:rPr>
                <a:t>:</a:t>
              </a:r>
            </a:p>
            <a:p>
              <a:endParaRPr lang="en-US" sz="2000" b="1" dirty="0">
                <a:latin typeface="Montserrat" panose="00000500000000000000" pitchFamily="2" charset="0"/>
              </a:endParaRPr>
            </a:p>
          </p:txBody>
        </p:sp>
        <p:sp>
          <p:nvSpPr>
            <p:cNvPr id="3" name="TextBox 2">
              <a:extLst>
                <a:ext uri="{FF2B5EF4-FFF2-40B4-BE49-F238E27FC236}">
                  <a16:creationId xmlns:a16="http://schemas.microsoft.com/office/drawing/2014/main" id="{89009880-235B-8E22-B818-C1893FBD7FF0}"/>
                </a:ext>
              </a:extLst>
            </p:cNvPr>
            <p:cNvSpPr txBox="1"/>
            <p:nvPr/>
          </p:nvSpPr>
          <p:spPr>
            <a:xfrm>
              <a:off x="902749" y="1994207"/>
              <a:ext cx="10692219" cy="1672894"/>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800" dirty="0">
                  <a:latin typeface="Montserrat" panose="00000500000000000000" pitchFamily="2" charset="0"/>
                </a:rPr>
                <a:t>Hoàn </a:t>
              </a:r>
              <a:r>
                <a:rPr lang="en-US" sz="1800" dirty="0" err="1">
                  <a:latin typeface="Montserrat" panose="00000500000000000000" pitchFamily="2" charset="0"/>
                </a:rPr>
                <a:t>thành</a:t>
              </a:r>
              <a:r>
                <a:rPr lang="en-US" sz="1800" dirty="0">
                  <a:latin typeface="Montserrat" panose="00000500000000000000" pitchFamily="2" charset="0"/>
                </a:rPr>
                <a:t> </a:t>
              </a:r>
              <a:r>
                <a:rPr lang="en-US" sz="1800" dirty="0" err="1">
                  <a:latin typeface="Montserrat" panose="00000500000000000000" pitchFamily="2" charset="0"/>
                </a:rPr>
                <a:t>được</a:t>
              </a:r>
              <a:r>
                <a:rPr lang="en-US" sz="1800" dirty="0">
                  <a:latin typeface="Montserrat" panose="00000500000000000000" pitchFamily="2" charset="0"/>
                </a:rPr>
                <a:t> </a:t>
              </a:r>
              <a:r>
                <a:rPr lang="en-US" sz="1800" dirty="0" err="1">
                  <a:latin typeface="Montserrat" panose="00000500000000000000" pitchFamily="2" charset="0"/>
                </a:rPr>
                <a:t>dự</a:t>
              </a:r>
              <a:r>
                <a:rPr lang="en-US" sz="1800" dirty="0">
                  <a:latin typeface="Montserrat" panose="00000500000000000000" pitchFamily="2" charset="0"/>
                </a:rPr>
                <a:t> </a:t>
              </a:r>
              <a:r>
                <a:rPr lang="en-US" sz="1800" dirty="0" err="1">
                  <a:latin typeface="Montserrat" panose="00000500000000000000" pitchFamily="2" charset="0"/>
                </a:rPr>
                <a:t>án</a:t>
              </a:r>
              <a:r>
                <a:rPr lang="en-US" sz="1800" dirty="0">
                  <a:latin typeface="Montserrat" panose="00000500000000000000" pitchFamily="2" charset="0"/>
                </a:rPr>
                <a:t> </a:t>
              </a:r>
              <a:r>
                <a:rPr lang="en-US" sz="1800" dirty="0" err="1">
                  <a:latin typeface="Montserrat" panose="00000500000000000000" pitchFamily="2" charset="0"/>
                </a:rPr>
                <a:t>đã</a:t>
              </a:r>
              <a:r>
                <a:rPr lang="en-US" sz="1800" dirty="0">
                  <a:latin typeface="Montserrat" panose="00000500000000000000" pitchFamily="2" charset="0"/>
                </a:rPr>
                <a:t> </a:t>
              </a:r>
              <a:r>
                <a:rPr lang="en-US" sz="1800" dirty="0" err="1">
                  <a:latin typeface="Montserrat" panose="00000500000000000000" pitchFamily="2" charset="0"/>
                </a:rPr>
                <a:t>giao</a:t>
              </a:r>
              <a:r>
                <a:rPr lang="en-US" sz="1800" dirty="0">
                  <a:latin typeface="Montserrat" panose="00000500000000000000" pitchFamily="2" charset="0"/>
                </a:rPr>
                <a:t> </a:t>
              </a:r>
              <a:r>
                <a:rPr lang="en-US" sz="1800" dirty="0" err="1">
                  <a:latin typeface="Montserrat" panose="00000500000000000000" pitchFamily="2" charset="0"/>
                </a:rPr>
                <a:t>với</a:t>
              </a:r>
              <a:r>
                <a:rPr lang="en-US" sz="1800" dirty="0">
                  <a:latin typeface="Montserrat" panose="00000500000000000000" pitchFamily="2" charset="0"/>
                </a:rPr>
                <a:t> </a:t>
              </a:r>
              <a:r>
                <a:rPr lang="en-US" sz="1800" dirty="0" err="1">
                  <a:latin typeface="Montserrat" panose="00000500000000000000" pitchFamily="2" charset="0"/>
                </a:rPr>
                <a:t>các</a:t>
              </a:r>
              <a:r>
                <a:rPr lang="en-US" sz="1800" dirty="0">
                  <a:latin typeface="Montserrat" panose="00000500000000000000" pitchFamily="2" charset="0"/>
                </a:rPr>
                <a:t> </a:t>
              </a:r>
              <a:r>
                <a:rPr lang="en-US" sz="1800" dirty="0" err="1">
                  <a:latin typeface="Montserrat" panose="00000500000000000000" pitchFamily="2" charset="0"/>
                </a:rPr>
                <a:t>chức</a:t>
              </a:r>
              <a:r>
                <a:rPr lang="en-US" sz="1800" dirty="0">
                  <a:latin typeface="Montserrat" panose="00000500000000000000" pitchFamily="2" charset="0"/>
                </a:rPr>
                <a:t> </a:t>
              </a:r>
              <a:r>
                <a:rPr lang="en-US" sz="1800" dirty="0" err="1">
                  <a:latin typeface="Montserrat" panose="00000500000000000000" pitchFamily="2" charset="0"/>
                </a:rPr>
                <a:t>năng</a:t>
              </a:r>
              <a:r>
                <a:rPr lang="en-US" sz="1800" dirty="0">
                  <a:latin typeface="Montserrat" panose="00000500000000000000" pitchFamily="2" charset="0"/>
                </a:rPr>
                <a:t> </a:t>
              </a:r>
              <a:r>
                <a:rPr lang="en-US" sz="1800" dirty="0" err="1">
                  <a:latin typeface="Montserrat" panose="00000500000000000000" pitchFamily="2" charset="0"/>
                </a:rPr>
                <a:t>cơ</a:t>
              </a:r>
              <a:r>
                <a:rPr lang="en-US" sz="1800" dirty="0">
                  <a:latin typeface="Montserrat" panose="00000500000000000000" pitchFamily="2" charset="0"/>
                </a:rPr>
                <a:t> </a:t>
              </a:r>
              <a:r>
                <a:rPr lang="en-US" sz="1800" dirty="0" err="1">
                  <a:latin typeface="Montserrat" panose="00000500000000000000" pitchFamily="2" charset="0"/>
                </a:rPr>
                <a:t>bản</a:t>
              </a:r>
              <a:r>
                <a:rPr lang="en-US" sz="1800" dirty="0">
                  <a:latin typeface="Montserrat" panose="00000500000000000000" pitchFamily="2" charset="0"/>
                </a:rPr>
                <a:t> </a:t>
              </a:r>
              <a:r>
                <a:rPr lang="en-US" sz="1800" dirty="0" err="1">
                  <a:latin typeface="Montserrat" panose="00000500000000000000" pitchFamily="2" charset="0"/>
                </a:rPr>
                <a:t>theo</a:t>
              </a:r>
              <a:r>
                <a:rPr lang="en-US" sz="1800" dirty="0">
                  <a:latin typeface="Montserrat" panose="00000500000000000000" pitchFamily="2" charset="0"/>
                </a:rPr>
                <a:t> </a:t>
              </a:r>
              <a:r>
                <a:rPr lang="en-US" sz="1800" dirty="0" err="1">
                  <a:latin typeface="Montserrat" panose="00000500000000000000" pitchFamily="2" charset="0"/>
                </a:rPr>
                <a:t>đúng</a:t>
              </a:r>
              <a:r>
                <a:rPr lang="en-US" sz="1800" dirty="0">
                  <a:latin typeface="Montserrat" panose="00000500000000000000" pitchFamily="2" charset="0"/>
                </a:rPr>
                <a:t> </a:t>
              </a:r>
              <a:r>
                <a:rPr lang="en-US" sz="1800" dirty="0" err="1">
                  <a:latin typeface="Montserrat" panose="00000500000000000000" pitchFamily="2" charset="0"/>
                </a:rPr>
                <a:t>kế</a:t>
              </a:r>
              <a:r>
                <a:rPr lang="en-US" sz="1800" dirty="0">
                  <a:latin typeface="Montserrat" panose="00000500000000000000" pitchFamily="2" charset="0"/>
                </a:rPr>
                <a:t> </a:t>
              </a:r>
              <a:r>
                <a:rPr lang="en-US" sz="1800" dirty="0" err="1">
                  <a:latin typeface="Montserrat" panose="00000500000000000000" pitchFamily="2" charset="0"/>
                </a:rPr>
                <a:t>hoạch</a:t>
              </a:r>
              <a:r>
                <a:rPr lang="en-US" sz="1800" dirty="0">
                  <a:latin typeface="Montserrat" panose="00000500000000000000" pitchFamily="2" charset="0"/>
                </a:rPr>
                <a:t>.</a:t>
              </a:r>
            </a:p>
            <a:p>
              <a:pPr marL="285750" indent="-285750">
                <a:lnSpc>
                  <a:spcPct val="200000"/>
                </a:lnSpc>
                <a:buFont typeface="Arial" panose="020B0604020202020204" pitchFamily="34" charset="0"/>
                <a:buChar char="•"/>
              </a:pPr>
              <a:r>
                <a:rPr lang="en-US" sz="1800">
                  <a:latin typeface="Montserrat" panose="00000500000000000000" pitchFamily="2" charset="0"/>
                </a:rPr>
                <a:t>Đảm bảo tiến độ và chất lượng</a:t>
              </a:r>
              <a:endParaRPr lang="en-US" sz="1800" dirty="0">
                <a:latin typeface="Montserrat" panose="00000500000000000000" pitchFamily="2" charset="0"/>
              </a:endParaRPr>
            </a:p>
            <a:p>
              <a:pPr marL="285750" indent="-285750">
                <a:lnSpc>
                  <a:spcPct val="200000"/>
                </a:lnSpc>
                <a:buFont typeface="Arial" panose="020B0604020202020204" pitchFamily="34" charset="0"/>
                <a:buChar char="•"/>
              </a:pPr>
              <a:endParaRPr lang="en-US" sz="1800" dirty="0">
                <a:latin typeface="Montserrat" panose="00000500000000000000" pitchFamily="2" charset="0"/>
              </a:endParaRPr>
            </a:p>
          </p:txBody>
        </p:sp>
      </p:grpSp>
      <p:grpSp>
        <p:nvGrpSpPr>
          <p:cNvPr id="5" name="Group 4">
            <a:extLst>
              <a:ext uri="{FF2B5EF4-FFF2-40B4-BE49-F238E27FC236}">
                <a16:creationId xmlns:a16="http://schemas.microsoft.com/office/drawing/2014/main" id="{4A3AB460-B485-E6E7-126C-3D33F1245927}"/>
              </a:ext>
            </a:extLst>
          </p:cNvPr>
          <p:cNvGrpSpPr/>
          <p:nvPr/>
        </p:nvGrpSpPr>
        <p:grpSpPr>
          <a:xfrm>
            <a:off x="1242114" y="3429000"/>
            <a:ext cx="10692219" cy="2987358"/>
            <a:chOff x="921603" y="3897710"/>
            <a:chExt cx="10692219" cy="2987358"/>
          </a:xfrm>
        </p:grpSpPr>
        <p:sp>
          <p:nvSpPr>
            <p:cNvPr id="6" name="TextBox 5">
              <a:extLst>
                <a:ext uri="{FF2B5EF4-FFF2-40B4-BE49-F238E27FC236}">
                  <a16:creationId xmlns:a16="http://schemas.microsoft.com/office/drawing/2014/main" id="{96A849E7-9DDA-AC73-AA9F-485DBAA6ADF3}"/>
                </a:ext>
              </a:extLst>
            </p:cNvPr>
            <p:cNvSpPr txBox="1"/>
            <p:nvPr/>
          </p:nvSpPr>
          <p:spPr>
            <a:xfrm>
              <a:off x="921603" y="3897710"/>
              <a:ext cx="10692219" cy="707886"/>
            </a:xfrm>
            <a:prstGeom prst="rect">
              <a:avLst/>
            </a:prstGeom>
            <a:noFill/>
          </p:spPr>
          <p:txBody>
            <a:bodyPr wrap="square" rtlCol="0">
              <a:spAutoFit/>
            </a:bodyPr>
            <a:lstStyle/>
            <a:p>
              <a:r>
                <a:rPr lang="en-US" sz="2000" b="1" dirty="0" err="1">
                  <a:latin typeface="Montserrat" panose="00000500000000000000" pitchFamily="2" charset="0"/>
                </a:rPr>
                <a:t>Định</a:t>
              </a:r>
              <a:r>
                <a:rPr lang="en-US" sz="2000" b="1" dirty="0">
                  <a:latin typeface="Montserrat" panose="00000500000000000000" pitchFamily="2" charset="0"/>
                </a:rPr>
                <a:t> </a:t>
              </a:r>
              <a:r>
                <a:rPr lang="en-US" sz="2000" b="1" dirty="0" err="1">
                  <a:latin typeface="Montserrat" panose="00000500000000000000" pitchFamily="2" charset="0"/>
                </a:rPr>
                <a:t>hướng</a:t>
              </a:r>
              <a:r>
                <a:rPr lang="en-US" sz="2000" b="1" dirty="0">
                  <a:latin typeface="Montserrat" panose="00000500000000000000" pitchFamily="2" charset="0"/>
                </a:rPr>
                <a:t> </a:t>
              </a:r>
              <a:r>
                <a:rPr lang="en-US" sz="2000" b="1" dirty="0" err="1">
                  <a:latin typeface="Montserrat" panose="00000500000000000000" pitchFamily="2" charset="0"/>
                </a:rPr>
                <a:t>phát</a:t>
              </a:r>
              <a:r>
                <a:rPr lang="en-US" sz="2000" b="1" dirty="0">
                  <a:latin typeface="Montserrat" panose="00000500000000000000" pitchFamily="2" charset="0"/>
                </a:rPr>
                <a:t> </a:t>
              </a:r>
              <a:r>
                <a:rPr lang="en-US" sz="2000" b="1" dirty="0" err="1">
                  <a:latin typeface="Montserrat" panose="00000500000000000000" pitchFamily="2" charset="0"/>
                </a:rPr>
                <a:t>triển</a:t>
              </a:r>
              <a:r>
                <a:rPr lang="en-US" sz="2000" b="1" dirty="0">
                  <a:latin typeface="Montserrat" panose="00000500000000000000" pitchFamily="2" charset="0"/>
                </a:rPr>
                <a:t>:</a:t>
              </a:r>
            </a:p>
            <a:p>
              <a:endParaRPr lang="en-US" sz="2000" b="1" dirty="0">
                <a:latin typeface="Montserrat" panose="00000500000000000000" pitchFamily="2" charset="0"/>
              </a:endParaRPr>
            </a:p>
          </p:txBody>
        </p:sp>
        <p:sp>
          <p:nvSpPr>
            <p:cNvPr id="7" name="TextBox 6">
              <a:extLst>
                <a:ext uri="{FF2B5EF4-FFF2-40B4-BE49-F238E27FC236}">
                  <a16:creationId xmlns:a16="http://schemas.microsoft.com/office/drawing/2014/main" id="{E9E863BD-84C1-BD1B-A93F-7E126A54829E}"/>
                </a:ext>
              </a:extLst>
            </p:cNvPr>
            <p:cNvSpPr txBox="1"/>
            <p:nvPr/>
          </p:nvSpPr>
          <p:spPr>
            <a:xfrm>
              <a:off x="921603" y="4402978"/>
              <a:ext cx="10692219" cy="2482090"/>
            </a:xfrm>
            <a:prstGeom prst="rect">
              <a:avLst/>
            </a:prstGeom>
            <a:noFill/>
          </p:spPr>
          <p:txBody>
            <a:bodyPr wrap="square" rtlCol="0">
              <a:spAutoFit/>
            </a:bodyPr>
            <a:lstStyle/>
            <a:p>
              <a:pPr marL="285750" indent="-285750" algn="l">
                <a:lnSpc>
                  <a:spcPct val="200000"/>
                </a:lnSpc>
                <a:buFont typeface="Arial" panose="020B0604020202020204" pitchFamily="34" charset="0"/>
                <a:buChar char="•"/>
              </a:pPr>
              <a:r>
                <a:rPr lang="en-US" sz="1600" dirty="0" err="1">
                  <a:solidFill>
                    <a:srgbClr val="0D0D0D"/>
                  </a:solidFill>
                  <a:highlight>
                    <a:srgbClr val="FFFFFF"/>
                  </a:highlight>
                  <a:latin typeface="Montserrat" panose="00000500000000000000" pitchFamily="2" charset="0"/>
                </a:rPr>
                <a:t>Chạy</a:t>
              </a:r>
              <a:r>
                <a:rPr lang="en-US" sz="1600" dirty="0">
                  <a:solidFill>
                    <a:srgbClr val="0D0D0D"/>
                  </a:solidFill>
                  <a:highlight>
                    <a:srgbClr val="FFFFFF"/>
                  </a:highlight>
                  <a:latin typeface="Montserrat" panose="00000500000000000000" pitchFamily="2" charset="0"/>
                </a:rPr>
                <a:t> </a:t>
              </a:r>
              <a:r>
                <a:rPr lang="en-US" sz="1600" dirty="0" err="1">
                  <a:solidFill>
                    <a:srgbClr val="0D0D0D"/>
                  </a:solidFill>
                  <a:highlight>
                    <a:srgbClr val="FFFFFF"/>
                  </a:highlight>
                  <a:latin typeface="Montserrat" panose="00000500000000000000" pitchFamily="2" charset="0"/>
                </a:rPr>
                <a:t>dự</a:t>
              </a:r>
              <a:r>
                <a:rPr lang="en-US" sz="1600" dirty="0">
                  <a:solidFill>
                    <a:srgbClr val="0D0D0D"/>
                  </a:solidFill>
                  <a:highlight>
                    <a:srgbClr val="FFFFFF"/>
                  </a:highlight>
                  <a:latin typeface="Montserrat" panose="00000500000000000000" pitchFamily="2" charset="0"/>
                </a:rPr>
                <a:t> </a:t>
              </a:r>
              <a:r>
                <a:rPr lang="en-US" sz="1600" dirty="0" err="1">
                  <a:solidFill>
                    <a:srgbClr val="0D0D0D"/>
                  </a:solidFill>
                  <a:highlight>
                    <a:srgbClr val="FFFFFF"/>
                  </a:highlight>
                  <a:latin typeface="Montserrat" panose="00000500000000000000" pitchFamily="2" charset="0"/>
                </a:rPr>
                <a:t>án</a:t>
              </a:r>
              <a:r>
                <a:rPr lang="en-US" sz="1600" dirty="0">
                  <a:solidFill>
                    <a:srgbClr val="0D0D0D"/>
                  </a:solidFill>
                  <a:highlight>
                    <a:srgbClr val="FFFFFF"/>
                  </a:highlight>
                  <a:latin typeface="Montserrat" panose="00000500000000000000" pitchFamily="2" charset="0"/>
                </a:rPr>
                <a:t> </a:t>
              </a:r>
              <a:r>
                <a:rPr lang="en-US" sz="1600" dirty="0" err="1">
                  <a:solidFill>
                    <a:srgbClr val="0D0D0D"/>
                  </a:solidFill>
                  <a:highlight>
                    <a:srgbClr val="FFFFFF"/>
                  </a:highlight>
                  <a:latin typeface="Montserrat" panose="00000500000000000000" pitchFamily="2" charset="0"/>
                </a:rPr>
                <a:t>lên</a:t>
              </a:r>
              <a:r>
                <a:rPr lang="en-US" sz="1600" dirty="0">
                  <a:solidFill>
                    <a:srgbClr val="0D0D0D"/>
                  </a:solidFill>
                  <a:highlight>
                    <a:srgbClr val="FFFFFF"/>
                  </a:highlight>
                  <a:latin typeface="Montserrat" panose="00000500000000000000" pitchFamily="2" charset="0"/>
                </a:rPr>
                <a:t> server</a:t>
              </a:r>
            </a:p>
            <a:p>
              <a:pPr marL="285750" indent="-285750" algn="l">
                <a:lnSpc>
                  <a:spcPct val="200000"/>
                </a:lnSpc>
                <a:buFont typeface="Arial" panose="020B0604020202020204" pitchFamily="34" charset="0"/>
                <a:buChar char="•"/>
              </a:pPr>
              <a:r>
                <a:rPr lang="en-US" sz="1600" b="0" i="0" dirty="0" err="1">
                  <a:solidFill>
                    <a:srgbClr val="0D0D0D"/>
                  </a:solidFill>
                  <a:effectLst/>
                  <a:highlight>
                    <a:srgbClr val="FFFFFF"/>
                  </a:highlight>
                  <a:latin typeface="Montserrat" panose="00000500000000000000" pitchFamily="2" charset="0"/>
                </a:rPr>
                <a:t>N</a:t>
              </a:r>
              <a:r>
                <a:rPr lang="en-US" sz="1600" dirty="0" err="1">
                  <a:solidFill>
                    <a:srgbClr val="0D0D0D"/>
                  </a:solidFill>
                  <a:highlight>
                    <a:srgbClr val="FFFFFF"/>
                  </a:highlight>
                  <a:latin typeface="Montserrat" panose="00000500000000000000" pitchFamily="2" charset="0"/>
                </a:rPr>
                <a:t>âng</a:t>
              </a:r>
              <a:r>
                <a:rPr lang="en-US" sz="1600" dirty="0">
                  <a:solidFill>
                    <a:srgbClr val="0D0D0D"/>
                  </a:solidFill>
                  <a:highlight>
                    <a:srgbClr val="FFFFFF"/>
                  </a:highlight>
                  <a:latin typeface="Montserrat" panose="00000500000000000000" pitchFamily="2" charset="0"/>
                </a:rPr>
                <a:t> </a:t>
              </a:r>
              <a:r>
                <a:rPr lang="en-US" sz="1600" dirty="0" err="1">
                  <a:solidFill>
                    <a:srgbClr val="0D0D0D"/>
                  </a:solidFill>
                  <a:highlight>
                    <a:srgbClr val="FFFFFF"/>
                  </a:highlight>
                  <a:latin typeface="Montserrat" panose="00000500000000000000" pitchFamily="2" charset="0"/>
                </a:rPr>
                <a:t>cao</a:t>
              </a:r>
              <a:r>
                <a:rPr lang="en-US" sz="1600" dirty="0">
                  <a:solidFill>
                    <a:srgbClr val="0D0D0D"/>
                  </a:solidFill>
                  <a:highlight>
                    <a:srgbClr val="FFFFFF"/>
                  </a:highlight>
                  <a:latin typeface="Montserrat" panose="00000500000000000000" pitchFamily="2" charset="0"/>
                </a:rPr>
                <a:t> </a:t>
              </a:r>
              <a:r>
                <a:rPr lang="en-US" sz="1600" dirty="0" err="1">
                  <a:solidFill>
                    <a:srgbClr val="0D0D0D"/>
                  </a:solidFill>
                  <a:highlight>
                    <a:srgbClr val="FFFFFF"/>
                  </a:highlight>
                  <a:latin typeface="Montserrat" panose="00000500000000000000" pitchFamily="2" charset="0"/>
                </a:rPr>
                <a:t>bảo</a:t>
              </a:r>
              <a:r>
                <a:rPr lang="en-US" sz="1600" dirty="0">
                  <a:solidFill>
                    <a:srgbClr val="0D0D0D"/>
                  </a:solidFill>
                  <a:highlight>
                    <a:srgbClr val="FFFFFF"/>
                  </a:highlight>
                  <a:latin typeface="Montserrat" panose="00000500000000000000" pitchFamily="2" charset="0"/>
                </a:rPr>
                <a:t> </a:t>
              </a:r>
              <a:r>
                <a:rPr lang="en-US" sz="1600" dirty="0" err="1">
                  <a:solidFill>
                    <a:srgbClr val="0D0D0D"/>
                  </a:solidFill>
                  <a:highlight>
                    <a:srgbClr val="FFFFFF"/>
                  </a:highlight>
                  <a:latin typeface="Montserrat" panose="00000500000000000000" pitchFamily="2" charset="0"/>
                </a:rPr>
                <a:t>mật</a:t>
              </a:r>
              <a:r>
                <a:rPr lang="en-US" sz="1600" dirty="0">
                  <a:solidFill>
                    <a:srgbClr val="0D0D0D"/>
                  </a:solidFill>
                  <a:highlight>
                    <a:srgbClr val="FFFFFF"/>
                  </a:highlight>
                  <a:latin typeface="Montserrat" panose="00000500000000000000" pitchFamily="2" charset="0"/>
                </a:rPr>
                <a:t> </a:t>
              </a:r>
              <a:r>
                <a:rPr lang="en-US" sz="1600" dirty="0" err="1">
                  <a:solidFill>
                    <a:srgbClr val="0D0D0D"/>
                  </a:solidFill>
                  <a:highlight>
                    <a:srgbClr val="FFFFFF"/>
                  </a:highlight>
                  <a:latin typeface="Montserrat" panose="00000500000000000000" pitchFamily="2" charset="0"/>
                </a:rPr>
                <a:t>của</a:t>
              </a:r>
              <a:r>
                <a:rPr lang="en-US" sz="1600" dirty="0">
                  <a:solidFill>
                    <a:srgbClr val="0D0D0D"/>
                  </a:solidFill>
                  <a:highlight>
                    <a:srgbClr val="FFFFFF"/>
                  </a:highlight>
                  <a:latin typeface="Montserrat" panose="00000500000000000000" pitchFamily="2" charset="0"/>
                </a:rPr>
                <a:t> </a:t>
              </a:r>
              <a:r>
                <a:rPr lang="en-US" sz="1600" err="1">
                  <a:solidFill>
                    <a:srgbClr val="0D0D0D"/>
                  </a:solidFill>
                  <a:highlight>
                    <a:srgbClr val="FFFFFF"/>
                  </a:highlight>
                  <a:latin typeface="Montserrat" panose="00000500000000000000" pitchFamily="2" charset="0"/>
                </a:rPr>
                <a:t>ứng</a:t>
              </a:r>
              <a:r>
                <a:rPr lang="en-US" sz="1600">
                  <a:solidFill>
                    <a:srgbClr val="0D0D0D"/>
                  </a:solidFill>
                  <a:highlight>
                    <a:srgbClr val="FFFFFF"/>
                  </a:highlight>
                  <a:latin typeface="Montserrat" panose="00000500000000000000" pitchFamily="2" charset="0"/>
                </a:rPr>
                <a:t> dụng</a:t>
              </a:r>
            </a:p>
            <a:p>
              <a:pPr marL="285750" indent="-285750" algn="l">
                <a:lnSpc>
                  <a:spcPct val="200000"/>
                </a:lnSpc>
                <a:buFont typeface="Arial" panose="020B0604020202020204" pitchFamily="34" charset="0"/>
                <a:buChar char="•"/>
              </a:pPr>
              <a:r>
                <a:rPr lang="en-US" sz="1600">
                  <a:solidFill>
                    <a:srgbClr val="0D0D0D"/>
                  </a:solidFill>
                  <a:highlight>
                    <a:srgbClr val="FFFFFF"/>
                  </a:highlight>
                  <a:latin typeface="Montserrat" panose="00000500000000000000" pitchFamily="2" charset="0"/>
                </a:rPr>
                <a:t>Tích hợp AI vào hệ thống</a:t>
              </a:r>
              <a:endParaRPr lang="en-US" sz="1600" dirty="0">
                <a:solidFill>
                  <a:srgbClr val="0D0D0D"/>
                </a:solidFill>
                <a:highlight>
                  <a:srgbClr val="FFFFFF"/>
                </a:highlight>
                <a:latin typeface="Montserrat" panose="00000500000000000000" pitchFamily="2" charset="0"/>
              </a:endParaRPr>
            </a:p>
            <a:p>
              <a:pPr>
                <a:lnSpc>
                  <a:spcPct val="200000"/>
                </a:lnSpc>
              </a:pPr>
              <a:br>
                <a:rPr lang="vi-VN" sz="1600" dirty="0">
                  <a:latin typeface="Montserrat" panose="00000500000000000000" pitchFamily="2" charset="0"/>
                </a:rPr>
              </a:br>
              <a:endParaRPr lang="en-US" sz="1600" dirty="0">
                <a:latin typeface="Montserrat" panose="00000500000000000000" pitchFamily="2" charset="0"/>
              </a:endParaRPr>
            </a:p>
          </p:txBody>
        </p:sp>
      </p:gr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1000"/>
                                        <p:tgtEl>
                                          <p:spTgt spid="4"/>
                                        </p:tgtEl>
                                      </p:cBhvr>
                                    </p:animEffect>
                                    <p:anim calcmode="lin" valueType="num">
                                      <p:cBhvr>
                                        <p:cTn id="8" dur="1000" fill="hold"/>
                                        <p:tgtEl>
                                          <p:spTgt spid="4"/>
                                        </p:tgtEl>
                                        <p:attrNameLst>
                                          <p:attrName>ppt_x</p:attrName>
                                        </p:attrNameLst>
                                      </p:cBhvr>
                                      <p:tavLst>
                                        <p:tav tm="0">
                                          <p:val>
                                            <p:strVal val="#ppt_x"/>
                                          </p:val>
                                        </p:tav>
                                        <p:tav tm="100000">
                                          <p:val>
                                            <p:strVal val="#ppt_x"/>
                                          </p:val>
                                        </p:tav>
                                      </p:tavLst>
                                    </p:anim>
                                    <p:anim calcmode="lin" valueType="num">
                                      <p:cBhvr>
                                        <p:cTn id="9"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44"/>
        <p:cNvGrpSpPr/>
        <p:nvPr/>
      </p:nvGrpSpPr>
      <p:grpSpPr>
        <a:xfrm>
          <a:off x="0" y="0"/>
          <a:ext cx="0" cy="0"/>
          <a:chOff x="0" y="0"/>
          <a:chExt cx="0" cy="0"/>
        </a:xfrm>
      </p:grpSpPr>
      <p:sp>
        <p:nvSpPr>
          <p:cNvPr id="245" name="Google Shape;245;g2ccb1940624_0_22"/>
          <p:cNvSpPr txBox="1">
            <a:spLocks noGrp="1"/>
          </p:cNvSpPr>
          <p:nvPr>
            <p:ph type="title"/>
          </p:nvPr>
        </p:nvSpPr>
        <p:spPr>
          <a:xfrm>
            <a:off x="838200" y="509145"/>
            <a:ext cx="8463600"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9. HẠN CHẾ CỦA ĐỀ TÀI</a:t>
            </a:r>
            <a:endParaRPr dirty="0"/>
          </a:p>
        </p:txBody>
      </p:sp>
      <p:sp>
        <p:nvSpPr>
          <p:cNvPr id="2" name="TextBox 1">
            <a:extLst>
              <a:ext uri="{FF2B5EF4-FFF2-40B4-BE49-F238E27FC236}">
                <a16:creationId xmlns:a16="http://schemas.microsoft.com/office/drawing/2014/main" id="{A3AFA045-23FD-1C56-31C6-50B156FE2223}"/>
              </a:ext>
            </a:extLst>
          </p:cNvPr>
          <p:cNvSpPr txBox="1"/>
          <p:nvPr/>
        </p:nvSpPr>
        <p:spPr>
          <a:xfrm>
            <a:off x="1187556" y="1315365"/>
            <a:ext cx="10560244" cy="2974532"/>
          </a:xfrm>
          <a:prstGeom prst="rect">
            <a:avLst/>
          </a:prstGeom>
          <a:noFill/>
        </p:spPr>
        <p:txBody>
          <a:bodyPr wrap="square" rtlCol="0">
            <a:spAutoFit/>
          </a:bodyPr>
          <a:lstStyle/>
          <a:p>
            <a:pPr marL="285750" indent="-285750">
              <a:lnSpc>
                <a:spcPct val="200000"/>
              </a:lnSpc>
              <a:buFont typeface="Arial" panose="020B0604020202020204" pitchFamily="34" charset="0"/>
              <a:buChar char="•"/>
            </a:pPr>
            <a:r>
              <a:rPr lang="en-US" sz="1600" dirty="0" err="1">
                <a:solidFill>
                  <a:srgbClr val="0D0D0D"/>
                </a:solidFill>
                <a:highlight>
                  <a:srgbClr val="FFFFFF"/>
                </a:highlight>
                <a:latin typeface="Montserrat" panose="00000500000000000000" pitchFamily="2" charset="0"/>
              </a:rPr>
              <a:t>Đưa</a:t>
            </a:r>
            <a:r>
              <a:rPr lang="en-US" sz="1600" dirty="0">
                <a:solidFill>
                  <a:srgbClr val="0D0D0D"/>
                </a:solidFill>
                <a:highlight>
                  <a:srgbClr val="FFFFFF"/>
                </a:highlight>
                <a:latin typeface="Montserrat" panose="00000500000000000000" pitchFamily="2" charset="0"/>
              </a:rPr>
              <a:t> </a:t>
            </a:r>
            <a:r>
              <a:rPr lang="en-US" sz="1600" dirty="0" err="1">
                <a:solidFill>
                  <a:srgbClr val="0D0D0D"/>
                </a:solidFill>
                <a:highlight>
                  <a:srgbClr val="FFFFFF"/>
                </a:highlight>
                <a:latin typeface="Montserrat" panose="00000500000000000000" pitchFamily="2" charset="0"/>
              </a:rPr>
              <a:t>các</a:t>
            </a:r>
            <a:r>
              <a:rPr lang="en-US" sz="1600" dirty="0">
                <a:solidFill>
                  <a:srgbClr val="0D0D0D"/>
                </a:solidFill>
                <a:highlight>
                  <a:srgbClr val="FFFFFF"/>
                </a:highlight>
                <a:latin typeface="Montserrat" panose="00000500000000000000" pitchFamily="2" charset="0"/>
              </a:rPr>
              <a:t> </a:t>
            </a:r>
            <a:r>
              <a:rPr lang="en-US" sz="1600" dirty="0" err="1">
                <a:solidFill>
                  <a:srgbClr val="0D0D0D"/>
                </a:solidFill>
                <a:highlight>
                  <a:srgbClr val="FFFFFF"/>
                </a:highlight>
                <a:latin typeface="Montserrat" panose="00000500000000000000" pitchFamily="2" charset="0"/>
              </a:rPr>
              <a:t>tính</a:t>
            </a:r>
            <a:r>
              <a:rPr lang="en-US" sz="1600" dirty="0">
                <a:solidFill>
                  <a:srgbClr val="0D0D0D"/>
                </a:solidFill>
                <a:highlight>
                  <a:srgbClr val="FFFFFF"/>
                </a:highlight>
                <a:latin typeface="Montserrat" panose="00000500000000000000" pitchFamily="2" charset="0"/>
              </a:rPr>
              <a:t> </a:t>
            </a:r>
            <a:r>
              <a:rPr lang="en-US" sz="1600" dirty="0" err="1">
                <a:solidFill>
                  <a:srgbClr val="0D0D0D"/>
                </a:solidFill>
                <a:highlight>
                  <a:srgbClr val="FFFFFF"/>
                </a:highlight>
                <a:latin typeface="Montserrat" panose="00000500000000000000" pitchFamily="2" charset="0"/>
              </a:rPr>
              <a:t>năng</a:t>
            </a:r>
            <a:r>
              <a:rPr lang="en-US" sz="1600" dirty="0">
                <a:solidFill>
                  <a:srgbClr val="0D0D0D"/>
                </a:solidFill>
                <a:highlight>
                  <a:srgbClr val="FFFFFF"/>
                </a:highlight>
                <a:latin typeface="Montserrat" panose="00000500000000000000" pitchFamily="2" charset="0"/>
              </a:rPr>
              <a:t> </a:t>
            </a:r>
            <a:r>
              <a:rPr lang="en-US" sz="1600" dirty="0" err="1">
                <a:solidFill>
                  <a:srgbClr val="0D0D0D"/>
                </a:solidFill>
                <a:highlight>
                  <a:srgbClr val="FFFFFF"/>
                </a:highlight>
                <a:latin typeface="Montserrat" panose="00000500000000000000" pitchFamily="2" charset="0"/>
              </a:rPr>
              <a:t>nâng</a:t>
            </a:r>
            <a:r>
              <a:rPr lang="en-US" sz="1600" dirty="0">
                <a:solidFill>
                  <a:srgbClr val="0D0D0D"/>
                </a:solidFill>
                <a:highlight>
                  <a:srgbClr val="FFFFFF"/>
                </a:highlight>
                <a:latin typeface="Montserrat" panose="00000500000000000000" pitchFamily="2" charset="0"/>
              </a:rPr>
              <a:t> </a:t>
            </a:r>
            <a:r>
              <a:rPr lang="en-US" sz="1600" dirty="0" err="1">
                <a:solidFill>
                  <a:srgbClr val="0D0D0D"/>
                </a:solidFill>
                <a:highlight>
                  <a:srgbClr val="FFFFFF"/>
                </a:highlight>
                <a:latin typeface="Montserrat" panose="00000500000000000000" pitchFamily="2" charset="0"/>
              </a:rPr>
              <a:t>cao</a:t>
            </a:r>
            <a:r>
              <a:rPr lang="en-US" sz="1600" dirty="0">
                <a:solidFill>
                  <a:srgbClr val="0D0D0D"/>
                </a:solidFill>
                <a:highlight>
                  <a:srgbClr val="FFFFFF"/>
                </a:highlight>
                <a:latin typeface="Montserrat" panose="00000500000000000000" pitchFamily="2" charset="0"/>
              </a:rPr>
              <a:t> </a:t>
            </a:r>
            <a:r>
              <a:rPr lang="en-US" sz="1600" dirty="0" err="1">
                <a:solidFill>
                  <a:srgbClr val="0D0D0D"/>
                </a:solidFill>
                <a:highlight>
                  <a:srgbClr val="FFFFFF"/>
                </a:highlight>
                <a:latin typeface="Montserrat" panose="00000500000000000000" pitchFamily="2" charset="0"/>
              </a:rPr>
              <a:t>như</a:t>
            </a:r>
            <a:r>
              <a:rPr lang="en-US" sz="1600" dirty="0">
                <a:solidFill>
                  <a:srgbClr val="0D0D0D"/>
                </a:solidFill>
                <a:highlight>
                  <a:srgbClr val="FFFFFF"/>
                </a:highlight>
                <a:latin typeface="Montserrat" panose="00000500000000000000" pitchFamily="2" charset="0"/>
              </a:rPr>
              <a:t>:</a:t>
            </a:r>
          </a:p>
          <a:p>
            <a:pPr marL="285750" indent="-285750">
              <a:lnSpc>
                <a:spcPct val="200000"/>
              </a:lnSpc>
              <a:buFont typeface="Wingdings" panose="05000000000000000000" pitchFamily="2" charset="2"/>
              <a:buChar char="Ø"/>
            </a:pPr>
            <a:r>
              <a:rPr lang="en-US" sz="1600" dirty="0" err="1">
                <a:solidFill>
                  <a:srgbClr val="0D0D0D"/>
                </a:solidFill>
                <a:highlight>
                  <a:srgbClr val="FFFFFF"/>
                </a:highlight>
                <a:latin typeface="Montserrat" panose="00000500000000000000" pitchFamily="2" charset="0"/>
              </a:rPr>
              <a:t>Tích</a:t>
            </a:r>
            <a:r>
              <a:rPr lang="en-US" sz="1600" dirty="0">
                <a:solidFill>
                  <a:srgbClr val="0D0D0D"/>
                </a:solidFill>
                <a:highlight>
                  <a:srgbClr val="FFFFFF"/>
                </a:highlight>
                <a:latin typeface="Montserrat" panose="00000500000000000000" pitchFamily="2" charset="0"/>
              </a:rPr>
              <a:t> </a:t>
            </a:r>
            <a:r>
              <a:rPr lang="en-US" sz="1600" dirty="0" err="1">
                <a:solidFill>
                  <a:srgbClr val="0D0D0D"/>
                </a:solidFill>
                <a:highlight>
                  <a:srgbClr val="FFFFFF"/>
                </a:highlight>
                <a:latin typeface="Montserrat" panose="00000500000000000000" pitchFamily="2" charset="0"/>
              </a:rPr>
              <a:t>hợp</a:t>
            </a:r>
            <a:r>
              <a:rPr lang="en-US" sz="1600" dirty="0">
                <a:solidFill>
                  <a:srgbClr val="0D0D0D"/>
                </a:solidFill>
                <a:highlight>
                  <a:srgbClr val="FFFFFF"/>
                </a:highlight>
                <a:latin typeface="Montserrat" panose="00000500000000000000" pitchFamily="2" charset="0"/>
              </a:rPr>
              <a:t> Al</a:t>
            </a:r>
          </a:p>
          <a:p>
            <a:pPr marL="285750" indent="-285750">
              <a:lnSpc>
                <a:spcPct val="200000"/>
              </a:lnSpc>
              <a:buFont typeface="Wingdings" panose="05000000000000000000" pitchFamily="2" charset="2"/>
              <a:buChar char="Ø"/>
            </a:pPr>
            <a:r>
              <a:rPr lang="en-US" sz="1600" dirty="0">
                <a:solidFill>
                  <a:srgbClr val="0D0D0D"/>
                </a:solidFill>
                <a:highlight>
                  <a:srgbClr val="FFFFFF"/>
                </a:highlight>
                <a:latin typeface="Montserrat" panose="00000500000000000000" pitchFamily="2" charset="0"/>
              </a:rPr>
              <a:t>Chat, </a:t>
            </a:r>
            <a:r>
              <a:rPr lang="en-US" sz="1600" dirty="0" err="1">
                <a:solidFill>
                  <a:srgbClr val="0D0D0D"/>
                </a:solidFill>
                <a:highlight>
                  <a:srgbClr val="FFFFFF"/>
                </a:highlight>
                <a:latin typeface="Montserrat" panose="00000500000000000000" pitchFamily="2" charset="0"/>
              </a:rPr>
              <a:t>tư</a:t>
            </a:r>
            <a:r>
              <a:rPr lang="en-US" sz="1600" dirty="0">
                <a:solidFill>
                  <a:srgbClr val="0D0D0D"/>
                </a:solidFill>
                <a:highlight>
                  <a:srgbClr val="FFFFFF"/>
                </a:highlight>
                <a:latin typeface="Montserrat" panose="00000500000000000000" pitchFamily="2" charset="0"/>
              </a:rPr>
              <a:t> </a:t>
            </a:r>
            <a:r>
              <a:rPr lang="en-US" sz="1600" dirty="0" err="1">
                <a:solidFill>
                  <a:srgbClr val="0D0D0D"/>
                </a:solidFill>
                <a:highlight>
                  <a:srgbClr val="FFFFFF"/>
                </a:highlight>
                <a:latin typeface="Montserrat" panose="00000500000000000000" pitchFamily="2" charset="0"/>
              </a:rPr>
              <a:t>vấn</a:t>
            </a:r>
            <a:r>
              <a:rPr lang="en-US" sz="1600" dirty="0">
                <a:solidFill>
                  <a:srgbClr val="0D0D0D"/>
                </a:solidFill>
                <a:highlight>
                  <a:srgbClr val="FFFFFF"/>
                </a:highlight>
                <a:latin typeface="Montserrat" panose="00000500000000000000" pitchFamily="2" charset="0"/>
              </a:rPr>
              <a:t> </a:t>
            </a:r>
            <a:r>
              <a:rPr lang="en-US" sz="1600" dirty="0" err="1">
                <a:solidFill>
                  <a:srgbClr val="0D0D0D"/>
                </a:solidFill>
                <a:highlight>
                  <a:srgbClr val="FFFFFF"/>
                </a:highlight>
                <a:latin typeface="Montserrat" panose="00000500000000000000" pitchFamily="2" charset="0"/>
              </a:rPr>
              <a:t>cho</a:t>
            </a:r>
            <a:r>
              <a:rPr lang="en-US" sz="1600" dirty="0">
                <a:solidFill>
                  <a:srgbClr val="0D0D0D"/>
                </a:solidFill>
                <a:highlight>
                  <a:srgbClr val="FFFFFF"/>
                </a:highlight>
                <a:latin typeface="Montserrat" panose="00000500000000000000" pitchFamily="2" charset="0"/>
              </a:rPr>
              <a:t> </a:t>
            </a:r>
            <a:r>
              <a:rPr lang="en-US" sz="1600" dirty="0" err="1">
                <a:solidFill>
                  <a:srgbClr val="0D0D0D"/>
                </a:solidFill>
                <a:highlight>
                  <a:srgbClr val="FFFFFF"/>
                </a:highlight>
                <a:latin typeface="Montserrat" panose="00000500000000000000" pitchFamily="2" charset="0"/>
              </a:rPr>
              <a:t>người</a:t>
            </a:r>
            <a:r>
              <a:rPr lang="en-US" sz="1600" dirty="0">
                <a:solidFill>
                  <a:srgbClr val="0D0D0D"/>
                </a:solidFill>
                <a:highlight>
                  <a:srgbClr val="FFFFFF"/>
                </a:highlight>
                <a:latin typeface="Montserrat" panose="00000500000000000000" pitchFamily="2" charset="0"/>
              </a:rPr>
              <a:t> </a:t>
            </a:r>
            <a:r>
              <a:rPr lang="en-US" sz="1600" dirty="0" err="1">
                <a:solidFill>
                  <a:srgbClr val="0D0D0D"/>
                </a:solidFill>
                <a:highlight>
                  <a:srgbClr val="FFFFFF"/>
                </a:highlight>
                <a:latin typeface="Montserrat" panose="00000500000000000000" pitchFamily="2" charset="0"/>
              </a:rPr>
              <a:t>dùng</a:t>
            </a:r>
            <a:r>
              <a:rPr lang="en-US" sz="1600" dirty="0">
                <a:solidFill>
                  <a:srgbClr val="0D0D0D"/>
                </a:solidFill>
                <a:highlight>
                  <a:srgbClr val="FFFFFF"/>
                </a:highlight>
                <a:latin typeface="Montserrat" panose="00000500000000000000" pitchFamily="2" charset="0"/>
              </a:rPr>
              <a:t> </a:t>
            </a:r>
            <a:r>
              <a:rPr lang="en-US" sz="1600" dirty="0" err="1">
                <a:solidFill>
                  <a:srgbClr val="0D0D0D"/>
                </a:solidFill>
                <a:highlight>
                  <a:srgbClr val="FFFFFF"/>
                </a:highlight>
                <a:latin typeface="Montserrat" panose="00000500000000000000" pitchFamily="2" charset="0"/>
              </a:rPr>
              <a:t>và</a:t>
            </a:r>
            <a:r>
              <a:rPr lang="en-US" sz="1600" dirty="0">
                <a:solidFill>
                  <a:srgbClr val="0D0D0D"/>
                </a:solidFill>
                <a:highlight>
                  <a:srgbClr val="FFFFFF"/>
                </a:highlight>
                <a:latin typeface="Montserrat" panose="00000500000000000000" pitchFamily="2" charset="0"/>
              </a:rPr>
              <a:t> </a:t>
            </a:r>
            <a:r>
              <a:rPr lang="en-US" sz="1600" dirty="0" err="1">
                <a:solidFill>
                  <a:srgbClr val="0D0D0D"/>
                </a:solidFill>
                <a:highlight>
                  <a:srgbClr val="FFFFFF"/>
                </a:highlight>
                <a:latin typeface="Montserrat" panose="00000500000000000000" pitchFamily="2" charset="0"/>
              </a:rPr>
              <a:t>công</a:t>
            </a:r>
            <a:r>
              <a:rPr lang="en-US" sz="1600" dirty="0">
                <a:solidFill>
                  <a:srgbClr val="0D0D0D"/>
                </a:solidFill>
                <a:highlight>
                  <a:srgbClr val="FFFFFF"/>
                </a:highlight>
                <a:latin typeface="Montserrat" panose="00000500000000000000" pitchFamily="2" charset="0"/>
              </a:rPr>
              <a:t> ty</a:t>
            </a:r>
          </a:p>
          <a:p>
            <a:pPr marL="285750" indent="-285750">
              <a:lnSpc>
                <a:spcPct val="200000"/>
              </a:lnSpc>
              <a:buFont typeface="Wingdings" panose="05000000000000000000" pitchFamily="2" charset="2"/>
              <a:buChar char="Ø"/>
            </a:pPr>
            <a:r>
              <a:rPr lang="en-US" sz="1600" dirty="0">
                <a:solidFill>
                  <a:srgbClr val="0D0D0D"/>
                </a:solidFill>
                <a:highlight>
                  <a:srgbClr val="FFFFFF"/>
                </a:highlight>
                <a:latin typeface="Montserrat" panose="00000500000000000000" pitchFamily="2" charset="0"/>
              </a:rPr>
              <a:t>Research </a:t>
            </a:r>
            <a:r>
              <a:rPr lang="en-US" sz="1600" err="1">
                <a:solidFill>
                  <a:srgbClr val="0D0D0D"/>
                </a:solidFill>
                <a:highlight>
                  <a:srgbClr val="FFFFFF"/>
                </a:highlight>
                <a:latin typeface="Montserrat" panose="00000500000000000000" pitchFamily="2" charset="0"/>
              </a:rPr>
              <a:t>nâng</a:t>
            </a:r>
            <a:r>
              <a:rPr lang="en-US" sz="1600">
                <a:solidFill>
                  <a:srgbClr val="0D0D0D"/>
                </a:solidFill>
                <a:highlight>
                  <a:srgbClr val="FFFFFF"/>
                </a:highlight>
                <a:latin typeface="Montserrat" panose="00000500000000000000" pitchFamily="2" charset="0"/>
              </a:rPr>
              <a:t> cao</a:t>
            </a:r>
          </a:p>
          <a:p>
            <a:pPr marL="285750" indent="-285750">
              <a:lnSpc>
                <a:spcPct val="200000"/>
              </a:lnSpc>
              <a:buFont typeface="Wingdings" panose="05000000000000000000" pitchFamily="2" charset="2"/>
              <a:buChar char="Ø"/>
            </a:pPr>
            <a:r>
              <a:rPr lang="en-US" sz="1600">
                <a:solidFill>
                  <a:srgbClr val="0D0D0D"/>
                </a:solidFill>
                <a:highlight>
                  <a:srgbClr val="FFFFFF"/>
                </a:highlight>
                <a:latin typeface="Montserrat" panose="00000500000000000000" pitchFamily="2" charset="0"/>
              </a:rPr>
              <a:t>Tính bảo mật thấp</a:t>
            </a:r>
            <a:endParaRPr lang="en-US" sz="1600" dirty="0">
              <a:solidFill>
                <a:srgbClr val="0D0D0D"/>
              </a:solidFill>
              <a:highlight>
                <a:srgbClr val="FFFFFF"/>
              </a:highlight>
              <a:latin typeface="Montserrat" panose="00000500000000000000" pitchFamily="2" charset="0"/>
            </a:endParaRPr>
          </a:p>
          <a:p>
            <a:pPr marL="285750" indent="-285750">
              <a:lnSpc>
                <a:spcPct val="200000"/>
              </a:lnSpc>
              <a:buFont typeface="Wingdings" panose="05000000000000000000" pitchFamily="2" charset="2"/>
              <a:buChar char="Ø"/>
            </a:pPr>
            <a:endParaRPr lang="vi-VN" sz="1600" dirty="0">
              <a:solidFill>
                <a:srgbClr val="0D0D0D"/>
              </a:solidFill>
              <a:highlight>
                <a:srgbClr val="FFFFFF"/>
              </a:highlight>
              <a:latin typeface="Montserrat" panose="00000500000000000000" pitchFamily="2" charset="0"/>
            </a:endParaRPr>
          </a:p>
        </p:txBody>
      </p:sp>
    </p:spTree>
    <p:extLst>
      <p:ext uri="{BB962C8B-B14F-4D97-AF65-F5344CB8AC3E}">
        <p14:creationId xmlns:p14="http://schemas.microsoft.com/office/powerpoint/2010/main" val="2812778665"/>
      </p:ext>
    </p:extLst>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1000"/>
                                        <p:tgtEl>
                                          <p:spTgt spid="2"/>
                                        </p:tgtEl>
                                      </p:cBhvr>
                                    </p:animEffect>
                                    <p:anim calcmode="lin" valueType="num">
                                      <p:cBhvr>
                                        <p:cTn id="8" dur="1000" fill="hold"/>
                                        <p:tgtEl>
                                          <p:spTgt spid="2"/>
                                        </p:tgtEl>
                                        <p:attrNameLst>
                                          <p:attrName>ppt_x</p:attrName>
                                        </p:attrNameLst>
                                      </p:cBhvr>
                                      <p:tavLst>
                                        <p:tav tm="0">
                                          <p:val>
                                            <p:strVal val="#ppt_x"/>
                                          </p:val>
                                        </p:tav>
                                        <p:tav tm="100000">
                                          <p:val>
                                            <p:strVal val="#ppt_x"/>
                                          </p:val>
                                        </p:tav>
                                      </p:tavLst>
                                    </p:anim>
                                    <p:anim calcmode="lin" valueType="num">
                                      <p:cBhvr>
                                        <p:cTn id="9" dur="1000" fill="hold"/>
                                        <p:tgtEl>
                                          <p:spTgt spid="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19"/>
          <p:cNvSpPr txBox="1">
            <a:spLocks noGrp="1"/>
          </p:cNvSpPr>
          <p:nvPr>
            <p:ph type="ctrTitle"/>
          </p:nvPr>
        </p:nvSpPr>
        <p:spPr>
          <a:xfrm>
            <a:off x="279991" y="3969209"/>
            <a:ext cx="9144000" cy="1464300"/>
          </a:xfrm>
          <a:prstGeom prst="rect">
            <a:avLst/>
          </a:prstGeom>
          <a:noFill/>
          <a:ln>
            <a:noFill/>
          </a:ln>
        </p:spPr>
        <p:txBody>
          <a:bodyPr spcFirstLastPara="1" wrap="square" lIns="91425" tIns="45700" rIns="91425" bIns="45700" anchor="b" anchorCtr="0">
            <a:normAutofit/>
          </a:bodyPr>
          <a:lstStyle/>
          <a:p>
            <a:pPr marL="0" lvl="0" indent="0" algn="l" rtl="0">
              <a:lnSpc>
                <a:spcPct val="90000"/>
              </a:lnSpc>
              <a:spcBef>
                <a:spcPts val="0"/>
              </a:spcBef>
              <a:spcAft>
                <a:spcPts val="0"/>
              </a:spcAft>
              <a:buClr>
                <a:schemeClr val="lt1"/>
              </a:buClr>
              <a:buSzPts val="3600"/>
              <a:buFont typeface="Montserrat Black"/>
              <a:buNone/>
            </a:pPr>
            <a:r>
              <a:rPr lang="en-US" dirty="0"/>
              <a:t>KẾT THÚC</a:t>
            </a:r>
            <a:endParaRPr dirty="0"/>
          </a:p>
        </p:txBody>
      </p:sp>
      <p:sp>
        <p:nvSpPr>
          <p:cNvPr id="252" name="Google Shape;252;p19"/>
          <p:cNvSpPr txBox="1">
            <a:spLocks noGrp="1"/>
          </p:cNvSpPr>
          <p:nvPr>
            <p:ph type="subTitle" idx="1"/>
          </p:nvPr>
        </p:nvSpPr>
        <p:spPr>
          <a:xfrm>
            <a:off x="279991" y="5433627"/>
            <a:ext cx="9144000" cy="1655700"/>
          </a:xfrm>
          <a:prstGeom prst="rect">
            <a:avLst/>
          </a:prstGeom>
          <a:noFill/>
          <a:ln>
            <a:noFill/>
          </a:ln>
        </p:spPr>
        <p:txBody>
          <a:bodyPr spcFirstLastPara="1" wrap="square" lIns="91425" tIns="45700" rIns="91425" bIns="45700" anchor="t" anchorCtr="0">
            <a:normAutofit/>
          </a:bodyPr>
          <a:lstStyle/>
          <a:p>
            <a:pPr marL="0" lvl="0" indent="0" algn="l" rtl="0">
              <a:lnSpc>
                <a:spcPct val="90000"/>
              </a:lnSpc>
              <a:spcBef>
                <a:spcPts val="1000"/>
              </a:spcBef>
              <a:spcAft>
                <a:spcPts val="0"/>
              </a:spcAft>
              <a:buClr>
                <a:schemeClr val="lt1"/>
              </a:buClr>
              <a:buSzPts val="1600"/>
              <a:buNone/>
            </a:pPr>
            <a:r>
              <a:rPr lang="en-US"/>
              <a:t>HỌC VIỆN ĐÀO TẠO LẬP TRÌNH CHẤT LƯỢNG NHẬT BẢN</a:t>
            </a:r>
            <a:endParaRPr/>
          </a:p>
        </p:txBody>
      </p:sp>
      <p:sp>
        <p:nvSpPr>
          <p:cNvPr id="3" name="Google Shape;251;p19">
            <a:extLst>
              <a:ext uri="{FF2B5EF4-FFF2-40B4-BE49-F238E27FC236}">
                <a16:creationId xmlns:a16="http://schemas.microsoft.com/office/drawing/2014/main" id="{20C7D954-D6BB-9656-1C32-E7C62031DDC8}"/>
              </a:ext>
            </a:extLst>
          </p:cNvPr>
          <p:cNvSpPr txBox="1">
            <a:spLocks/>
          </p:cNvSpPr>
          <p:nvPr/>
        </p:nvSpPr>
        <p:spPr>
          <a:xfrm>
            <a:off x="455089" y="2156641"/>
            <a:ext cx="12288146" cy="1464300"/>
          </a:xfrm>
          <a:prstGeom prst="rect">
            <a:avLst/>
          </a:prstGeom>
          <a:noFill/>
          <a:ln>
            <a:noFill/>
          </a:ln>
        </p:spPr>
        <p:txBody>
          <a:bodyPr spcFirstLastPara="1" wrap="square" lIns="91425" tIns="45700" rIns="91425" bIns="45700" anchor="b" anchorCtr="0">
            <a:normAutofit/>
          </a:bodyPr>
          <a:lstStyle>
            <a:defPPr marR="0" lvl="0" algn="l" rtl="0">
              <a:lnSpc>
                <a:spcPct val="100000"/>
              </a:lnSpc>
              <a:spcBef>
                <a:spcPts val="0"/>
              </a:spcBef>
              <a:spcAft>
                <a:spcPts val="0"/>
              </a:spcAft>
            </a:defPPr>
            <a:lvl1pPr marR="0" lvl="0" algn="l" rtl="0">
              <a:lnSpc>
                <a:spcPct val="90000"/>
              </a:lnSpc>
              <a:spcBef>
                <a:spcPts val="0"/>
              </a:spcBef>
              <a:spcAft>
                <a:spcPts val="0"/>
              </a:spcAft>
              <a:buClr>
                <a:schemeClr val="lt1"/>
              </a:buClr>
              <a:buSzPts val="3600"/>
              <a:buFont typeface="Montserrat Black"/>
              <a:buNone/>
              <a:defRPr sz="3600" b="0" i="0" u="none" strike="noStrike" cap="none">
                <a:solidFill>
                  <a:schemeClr val="lt1"/>
                </a:solidFill>
                <a:latin typeface="Montserrat Black"/>
                <a:ea typeface="Montserrat Black"/>
                <a:cs typeface="Montserrat Black"/>
                <a:sym typeface="Montserrat Black"/>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4400" dirty="0"/>
              <a:t>CẢM ƠN MỌI NGƯỜI ĐÃ LẮNG NGHE</a:t>
            </a:r>
          </a:p>
        </p:txBody>
      </p:sp>
    </p:spTree>
  </p:cSld>
  <p:clrMapOvr>
    <a:masterClrMapping/>
  </p:clrMapOvr>
  <p:transition spd="slow">
    <p:fade/>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1"/>
          <p:cNvSpPr txBox="1">
            <a:spLocks noGrp="1"/>
          </p:cNvSpPr>
          <p:nvPr>
            <p:ph type="title"/>
          </p:nvPr>
        </p:nvSpPr>
        <p:spPr>
          <a:xfrm>
            <a:off x="838200" y="509145"/>
            <a:ext cx="8463742" cy="945588"/>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1. TỔNG QUAN DỰ ÁN</a:t>
            </a:r>
            <a:endParaRPr dirty="0"/>
          </a:p>
        </p:txBody>
      </p:sp>
      <p:sp>
        <p:nvSpPr>
          <p:cNvPr id="174" name="Google Shape;174;p1"/>
          <p:cNvSpPr txBox="1"/>
          <p:nvPr/>
        </p:nvSpPr>
        <p:spPr>
          <a:xfrm>
            <a:off x="705614" y="1185964"/>
            <a:ext cx="11071606" cy="3223475"/>
          </a:xfrm>
          <a:prstGeom prst="rect">
            <a:avLst/>
          </a:prstGeom>
          <a:noFill/>
          <a:ln>
            <a:noFill/>
          </a:ln>
        </p:spPr>
        <p:txBody>
          <a:bodyPr spcFirstLastPara="1" wrap="square" lIns="91425" tIns="91425" rIns="91425" bIns="91425" anchor="t" anchorCtr="0">
            <a:noAutofit/>
          </a:bodyPr>
          <a:lstStyle/>
          <a:p>
            <a:pPr lvl="0" algn="just">
              <a:lnSpc>
                <a:spcPct val="150000"/>
              </a:lnSpc>
            </a:pPr>
            <a:r>
              <a:rPr lang="en-US" sz="2400" b="0" i="0">
                <a:solidFill>
                  <a:srgbClr val="0D0D0D"/>
                </a:solidFill>
                <a:effectLst/>
                <a:highlight>
                  <a:srgbClr val="FFFFFF"/>
                </a:highlight>
                <a:latin typeface="Montserrat" panose="00000500000000000000" pitchFamily="2" charset="0"/>
              </a:rPr>
              <a:t>	</a:t>
            </a:r>
            <a:r>
              <a:rPr lang="vi-VN" sz="2400">
                <a:solidFill>
                  <a:srgbClr val="0D0D0D"/>
                </a:solidFill>
                <a:highlight>
                  <a:srgbClr val="FFFFFF"/>
                </a:highlight>
                <a:latin typeface="Montserrat" panose="00000500000000000000" pitchFamily="2" charset="0"/>
              </a:rPr>
              <a:t>Dự án là một nền tảng quản lý học tập tiếng Nhật trực tuyến, cung cấp các dịch vụ hỗ trợ quản lý khóa học, kỳ thi, chủ đề, từ vựng và phiên học cho  </a:t>
            </a:r>
            <a:r>
              <a:rPr lang="en-US" sz="2400">
                <a:solidFill>
                  <a:srgbClr val="0D0D0D"/>
                </a:solidFill>
                <a:highlight>
                  <a:srgbClr val="FFFFFF"/>
                </a:highlight>
                <a:latin typeface="Montserrat" panose="00000500000000000000" pitchFamily="2" charset="0"/>
              </a:rPr>
              <a:t>ng</a:t>
            </a:r>
            <a:r>
              <a:rPr lang="vi-VN" sz="2400">
                <a:solidFill>
                  <a:srgbClr val="0D0D0D"/>
                </a:solidFill>
                <a:highlight>
                  <a:srgbClr val="FFFFFF"/>
                </a:highlight>
                <a:latin typeface="Montserrat" panose="00000500000000000000" pitchFamily="2" charset="0"/>
              </a:rPr>
              <a:t>ười dùng. </a:t>
            </a:r>
            <a:r>
              <a:rPr lang="en-US" sz="2400">
                <a:solidFill>
                  <a:srgbClr val="0D0D0D"/>
                </a:solidFill>
                <a:highlight>
                  <a:srgbClr val="FFFFFF"/>
                </a:highlight>
                <a:latin typeface="Montserrat" panose="00000500000000000000" pitchFamily="2" charset="0"/>
              </a:rPr>
              <a:t>H</a:t>
            </a:r>
            <a:r>
              <a:rPr lang="vi-VN" sz="2400">
                <a:solidFill>
                  <a:srgbClr val="0D0D0D"/>
                </a:solidFill>
                <a:highlight>
                  <a:srgbClr val="FFFFFF"/>
                </a:highlight>
                <a:latin typeface="Montserrat" panose="00000500000000000000" pitchFamily="2" charset="0"/>
              </a:rPr>
              <a:t>ệ thống cho phép người dùng đăng nhập, quản lý thông tin cá nhân, tham gia các khóa học, làm bài kiểm tra cũng như theo dõi tiến trình học tập, và các hoạt động liên quan</a:t>
            </a:r>
            <a:br>
              <a:rPr lang="en-US" sz="2400" b="0" i="0">
                <a:solidFill>
                  <a:srgbClr val="0D0D0D"/>
                </a:solidFill>
                <a:effectLst/>
                <a:highlight>
                  <a:srgbClr val="FFFFFF"/>
                </a:highlight>
                <a:latin typeface="Montserrat" panose="00000500000000000000" pitchFamily="2" charset="0"/>
              </a:rPr>
            </a:br>
            <a:endParaRPr lang="en-US" sz="2400" b="0" i="0" dirty="0">
              <a:solidFill>
                <a:srgbClr val="0D0D0D"/>
              </a:solidFill>
              <a:effectLst/>
              <a:highlight>
                <a:srgbClr val="FFFFFF"/>
              </a:highlight>
              <a:latin typeface="Montserrat" panose="00000500000000000000" pitchFamily="2" charset="0"/>
            </a:endParaRPr>
          </a:p>
        </p:txBody>
      </p:sp>
      <p:sp>
        <p:nvSpPr>
          <p:cNvPr id="5" name="Hộp Văn bản 4">
            <a:extLst>
              <a:ext uri="{FF2B5EF4-FFF2-40B4-BE49-F238E27FC236}">
                <a16:creationId xmlns:a16="http://schemas.microsoft.com/office/drawing/2014/main" id="{47F51C55-05D8-0915-639A-649BCDF8BD71}"/>
              </a:ext>
            </a:extLst>
          </p:cNvPr>
          <p:cNvSpPr txBox="1"/>
          <p:nvPr/>
        </p:nvSpPr>
        <p:spPr>
          <a:xfrm>
            <a:off x="838200" y="3963322"/>
            <a:ext cx="10241280" cy="2245871"/>
          </a:xfrm>
          <a:prstGeom prst="rect">
            <a:avLst/>
          </a:prstGeom>
          <a:noFill/>
        </p:spPr>
        <p:txBody>
          <a:bodyPr wrap="square">
            <a:spAutoFit/>
          </a:bodyPr>
          <a:lstStyle/>
          <a:p>
            <a:pPr lvl="0" algn="just">
              <a:lnSpc>
                <a:spcPct val="150000"/>
              </a:lnSpc>
            </a:pPr>
            <a:r>
              <a:rPr lang="en-US" sz="2400" b="1" i="0">
                <a:solidFill>
                  <a:srgbClr val="0D0D0D"/>
                </a:solidFill>
                <a:effectLst/>
                <a:highlight>
                  <a:srgbClr val="FFFFFF"/>
                </a:highlight>
                <a:latin typeface="Montserrat" panose="00000500000000000000" pitchFamily="2" charset="0"/>
              </a:rPr>
              <a:t>M</a:t>
            </a:r>
            <a:r>
              <a:rPr lang="en-US" sz="2400" b="1">
                <a:solidFill>
                  <a:srgbClr val="0D0D0D"/>
                </a:solidFill>
                <a:highlight>
                  <a:srgbClr val="FFFFFF"/>
                </a:highlight>
                <a:latin typeface="Montserrat" panose="00000500000000000000" pitchFamily="2" charset="0"/>
              </a:rPr>
              <a:t>ục tiêu của dự án</a:t>
            </a:r>
            <a:r>
              <a:rPr lang="en-US" sz="2400">
                <a:solidFill>
                  <a:srgbClr val="0D0D0D"/>
                </a:solidFill>
                <a:highlight>
                  <a:srgbClr val="FFFFFF"/>
                </a:highlight>
                <a:latin typeface="Montserrat" panose="00000500000000000000" pitchFamily="2" charset="0"/>
              </a:rPr>
              <a:t>:</a:t>
            </a:r>
          </a:p>
          <a:p>
            <a:pPr marL="0" lvl="0" indent="0" algn="just" rtl="0">
              <a:lnSpc>
                <a:spcPct val="150000"/>
              </a:lnSpc>
              <a:spcBef>
                <a:spcPts val="0"/>
              </a:spcBef>
              <a:spcAft>
                <a:spcPts val="0"/>
              </a:spcAft>
              <a:buNone/>
            </a:pPr>
            <a:r>
              <a:rPr lang="en-US" sz="2400">
                <a:solidFill>
                  <a:srgbClr val="0D0D0D"/>
                </a:solidFill>
                <a:highlight>
                  <a:srgbClr val="FFFFFF"/>
                </a:highlight>
                <a:latin typeface="Montserrat" panose="00000500000000000000" pitchFamily="2" charset="0"/>
              </a:rPr>
              <a:t>	Xây dựng một môi trường học tập trực tuyến toàn diện, hiện đại và tiện lợi, giúp người học dễ dàng tiếp cận kiến thức, nâng cao hiệu quả học tập</a:t>
            </a:r>
            <a:endParaRPr lang="en-US" sz="2400" b="0" i="0" dirty="0">
              <a:solidFill>
                <a:srgbClr val="0D0D0D"/>
              </a:solidFill>
              <a:effectLst/>
              <a:highlight>
                <a:srgbClr val="FFFFFF"/>
              </a:highlight>
              <a:latin typeface="Montserrat" panose="00000500000000000000" pitchFamily="2" charset="0"/>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74"/>
                                        </p:tgtEl>
                                        <p:attrNameLst>
                                          <p:attrName>style.visibility</p:attrName>
                                        </p:attrNameLst>
                                      </p:cBhvr>
                                      <p:to>
                                        <p:strVal val="visible"/>
                                      </p:to>
                                    </p:set>
                                    <p:animEffect transition="in" filter="fade">
                                      <p:cBhvr>
                                        <p:cTn id="7" dur="1000"/>
                                        <p:tgtEl>
                                          <p:spTgt spid="174"/>
                                        </p:tgtEl>
                                      </p:cBhvr>
                                    </p:animEffect>
                                    <p:anim calcmode="lin" valueType="num">
                                      <p:cBhvr>
                                        <p:cTn id="8" dur="1000" fill="hold"/>
                                        <p:tgtEl>
                                          <p:spTgt spid="174"/>
                                        </p:tgtEl>
                                        <p:attrNameLst>
                                          <p:attrName>ppt_x</p:attrName>
                                        </p:attrNameLst>
                                      </p:cBhvr>
                                      <p:tavLst>
                                        <p:tav tm="0">
                                          <p:val>
                                            <p:strVal val="#ppt_x"/>
                                          </p:val>
                                        </p:tav>
                                        <p:tav tm="100000">
                                          <p:val>
                                            <p:strVal val="#ppt_x"/>
                                          </p:val>
                                        </p:tav>
                                      </p:tavLst>
                                    </p:anim>
                                    <p:anim calcmode="lin" valueType="num">
                                      <p:cBhvr>
                                        <p:cTn id="9" dur="1000" fill="hold"/>
                                        <p:tgtEl>
                                          <p:spTgt spid="17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grpId="0" nodeType="click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1000"/>
                                        <p:tgtEl>
                                          <p:spTgt spid="5"/>
                                        </p:tgtEl>
                                      </p:cBhvr>
                                    </p:animEffect>
                                    <p:anim calcmode="lin" valueType="num">
                                      <p:cBhvr>
                                        <p:cTn id="15" dur="1000" fill="hold"/>
                                        <p:tgtEl>
                                          <p:spTgt spid="5"/>
                                        </p:tgtEl>
                                        <p:attrNameLst>
                                          <p:attrName>ppt_x</p:attrName>
                                        </p:attrNameLst>
                                      </p:cBhvr>
                                      <p:tavLst>
                                        <p:tav tm="0">
                                          <p:val>
                                            <p:strVal val="#ppt_x"/>
                                          </p:val>
                                        </p:tav>
                                        <p:tav tm="100000">
                                          <p:val>
                                            <p:strVal val="#ppt_x"/>
                                          </p:val>
                                        </p:tav>
                                      </p:tavLst>
                                    </p:anim>
                                    <p:anim calcmode="lin" valueType="num">
                                      <p:cBhvr>
                                        <p:cTn id="16" dur="1000" fill="hold"/>
                                        <p:tgtEl>
                                          <p:spTgt spid="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p:bldP spid="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g2cca9f35dc4_0_6"/>
          <p:cNvSpPr txBox="1">
            <a:spLocks noGrp="1"/>
          </p:cNvSpPr>
          <p:nvPr>
            <p:ph type="title"/>
          </p:nvPr>
        </p:nvSpPr>
        <p:spPr>
          <a:xfrm>
            <a:off x="838200" y="509150"/>
            <a:ext cx="9090900"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2. CÁC CÔNG NGHỆ SỬ DỤNG TRONG ĐỀ TÀI</a:t>
            </a:r>
            <a:endParaRPr dirty="0"/>
          </a:p>
        </p:txBody>
      </p:sp>
      <p:sp>
        <p:nvSpPr>
          <p:cNvPr id="180" name="Google Shape;180;g2cca9f35dc4_0_6"/>
          <p:cNvSpPr txBox="1"/>
          <p:nvPr/>
        </p:nvSpPr>
        <p:spPr>
          <a:xfrm>
            <a:off x="947570" y="1454750"/>
            <a:ext cx="10646400" cy="4723800"/>
          </a:xfrm>
          <a:prstGeom prst="rect">
            <a:avLst/>
          </a:prstGeom>
          <a:noFill/>
          <a:ln>
            <a:noFill/>
          </a:ln>
        </p:spPr>
        <p:txBody>
          <a:bodyPr spcFirstLastPara="1" wrap="square" lIns="91425" tIns="91425" rIns="91425" bIns="91425" anchor="t" anchorCtr="0">
            <a:normAutofit fontScale="92500" lnSpcReduction="10000"/>
          </a:bodyPr>
          <a:lstStyle/>
          <a:p>
            <a:pPr marL="0" lvl="0" indent="0" algn="just" rtl="0">
              <a:lnSpc>
                <a:spcPct val="150000"/>
              </a:lnSpc>
              <a:spcBef>
                <a:spcPts val="0"/>
              </a:spcBef>
              <a:spcAft>
                <a:spcPts val="0"/>
              </a:spcAft>
              <a:buNone/>
            </a:pPr>
            <a:r>
              <a:rPr lang="en-US" sz="2800" b="1" dirty="0">
                <a:solidFill>
                  <a:schemeClr val="dk1"/>
                </a:solidFill>
                <a:latin typeface="Montserrat"/>
                <a:ea typeface="Montserrat"/>
                <a:cs typeface="Montserrat"/>
                <a:sym typeface="Montserrat"/>
              </a:rPr>
              <a:t>LANGUAGE: </a:t>
            </a:r>
          </a:p>
          <a:p>
            <a:pPr marL="0" lvl="0" indent="0" algn="just" rtl="0">
              <a:lnSpc>
                <a:spcPct val="150000"/>
              </a:lnSpc>
              <a:spcBef>
                <a:spcPts val="0"/>
              </a:spcBef>
              <a:spcAft>
                <a:spcPts val="0"/>
              </a:spcAft>
              <a:buNone/>
            </a:pPr>
            <a:r>
              <a:rPr lang="en-US" sz="2800" b="1">
                <a:solidFill>
                  <a:schemeClr val="dk1"/>
                </a:solidFill>
                <a:latin typeface="Montserrat"/>
                <a:ea typeface="Montserrat"/>
                <a:cs typeface="Montserrat"/>
                <a:sym typeface="Montserrat"/>
              </a:rPr>
              <a:t>	</a:t>
            </a:r>
            <a:r>
              <a:rPr lang="en-US" sz="2800">
                <a:solidFill>
                  <a:schemeClr val="dk1"/>
                </a:solidFill>
                <a:latin typeface="Montserrat"/>
                <a:ea typeface="Montserrat"/>
                <a:cs typeface="Montserrat"/>
                <a:sym typeface="Montserrat"/>
              </a:rPr>
              <a:t>JavaScript</a:t>
            </a:r>
            <a:endParaRPr lang="en-US" sz="2800" dirty="0">
              <a:solidFill>
                <a:schemeClr val="dk1"/>
              </a:solidFill>
              <a:latin typeface="Montserrat"/>
              <a:ea typeface="Montserrat"/>
              <a:cs typeface="Montserrat"/>
              <a:sym typeface="Montserrat"/>
            </a:endParaRPr>
          </a:p>
          <a:p>
            <a:pPr marL="0" lvl="0" indent="0" algn="just" rtl="0">
              <a:lnSpc>
                <a:spcPct val="150000"/>
              </a:lnSpc>
              <a:spcBef>
                <a:spcPts val="0"/>
              </a:spcBef>
              <a:spcAft>
                <a:spcPts val="0"/>
              </a:spcAft>
              <a:buNone/>
            </a:pPr>
            <a:r>
              <a:rPr lang="en-US" sz="2800" b="1" dirty="0">
                <a:solidFill>
                  <a:schemeClr val="dk1"/>
                </a:solidFill>
                <a:latin typeface="Montserrat"/>
                <a:ea typeface="Montserrat"/>
                <a:cs typeface="Montserrat"/>
                <a:sym typeface="Montserrat"/>
              </a:rPr>
              <a:t>FRONT END</a:t>
            </a:r>
            <a:endParaRPr sz="2800" b="1" dirty="0">
              <a:solidFill>
                <a:schemeClr val="dk1"/>
              </a:solidFill>
              <a:latin typeface="Montserrat"/>
              <a:ea typeface="Montserrat"/>
              <a:cs typeface="Montserrat"/>
              <a:sym typeface="Montserrat"/>
            </a:endParaRPr>
          </a:p>
          <a:p>
            <a:pPr marL="0" lvl="0" indent="0" algn="just" rtl="0">
              <a:lnSpc>
                <a:spcPct val="150000"/>
              </a:lnSpc>
              <a:spcBef>
                <a:spcPts val="0"/>
              </a:spcBef>
              <a:spcAft>
                <a:spcPts val="0"/>
              </a:spcAft>
              <a:buNone/>
            </a:pPr>
            <a:r>
              <a:rPr lang="en-US" sz="2800" b="1" dirty="0">
                <a:solidFill>
                  <a:schemeClr val="dk1"/>
                </a:solidFill>
                <a:latin typeface="Montserrat"/>
                <a:ea typeface="Montserrat"/>
                <a:cs typeface="Montserrat"/>
                <a:sym typeface="Montserrat"/>
              </a:rPr>
              <a:t>	</a:t>
            </a:r>
            <a:r>
              <a:rPr lang="en-US" sz="2800" dirty="0">
                <a:solidFill>
                  <a:schemeClr val="dk1"/>
                </a:solidFill>
                <a:latin typeface="Montserrat"/>
                <a:ea typeface="Montserrat"/>
                <a:cs typeface="Montserrat"/>
                <a:sym typeface="Montserrat"/>
              </a:rPr>
              <a:t>HTML</a:t>
            </a:r>
            <a:r>
              <a:rPr lang="en-US" sz="2800">
                <a:solidFill>
                  <a:schemeClr val="dk1"/>
                </a:solidFill>
                <a:latin typeface="Montserrat"/>
                <a:ea typeface="Montserrat"/>
                <a:cs typeface="Montserrat"/>
                <a:sym typeface="Montserrat"/>
              </a:rPr>
              <a:t>, CSS, JavaScript</a:t>
            </a:r>
            <a:endParaRPr sz="2800" dirty="0">
              <a:solidFill>
                <a:schemeClr val="dk1"/>
              </a:solidFill>
              <a:latin typeface="Montserrat"/>
              <a:ea typeface="Montserrat"/>
              <a:cs typeface="Montserrat"/>
              <a:sym typeface="Montserrat"/>
            </a:endParaRPr>
          </a:p>
          <a:p>
            <a:pPr marL="0" lvl="0" indent="0" algn="just" rtl="0">
              <a:lnSpc>
                <a:spcPct val="150000"/>
              </a:lnSpc>
              <a:spcBef>
                <a:spcPts val="0"/>
              </a:spcBef>
              <a:spcAft>
                <a:spcPts val="0"/>
              </a:spcAft>
              <a:buNone/>
            </a:pPr>
            <a:r>
              <a:rPr lang="en-US" sz="2800" b="1" dirty="0">
                <a:solidFill>
                  <a:schemeClr val="dk1"/>
                </a:solidFill>
                <a:latin typeface="Montserrat"/>
                <a:ea typeface="Montserrat"/>
                <a:cs typeface="Montserrat"/>
                <a:sym typeface="Montserrat"/>
              </a:rPr>
              <a:t>UI FRAMEWORK</a:t>
            </a:r>
            <a:endParaRPr sz="2800" b="1" dirty="0">
              <a:solidFill>
                <a:schemeClr val="dk1"/>
              </a:solidFill>
              <a:latin typeface="Montserrat"/>
              <a:ea typeface="Montserrat"/>
              <a:cs typeface="Montserrat"/>
              <a:sym typeface="Montserrat"/>
            </a:endParaRPr>
          </a:p>
          <a:p>
            <a:pPr lvl="0" algn="just">
              <a:lnSpc>
                <a:spcPct val="150000"/>
              </a:lnSpc>
            </a:pPr>
            <a:r>
              <a:rPr lang="en-US" sz="2800" b="1">
                <a:solidFill>
                  <a:schemeClr val="dk1"/>
                </a:solidFill>
                <a:latin typeface="Montserrat"/>
                <a:ea typeface="Montserrat"/>
                <a:cs typeface="Montserrat"/>
                <a:sym typeface="Montserrat"/>
              </a:rPr>
              <a:t>	 </a:t>
            </a:r>
            <a:r>
              <a:rPr lang="en-US" sz="2800">
                <a:solidFill>
                  <a:schemeClr val="dk1"/>
                </a:solidFill>
                <a:latin typeface="Montserrat"/>
                <a:ea typeface="Montserrat"/>
                <a:cs typeface="Montserrat"/>
                <a:sym typeface="Montserrat"/>
              </a:rPr>
              <a:t>SweetAlert2</a:t>
            </a:r>
            <a:endParaRPr sz="2800" dirty="0">
              <a:solidFill>
                <a:schemeClr val="dk1"/>
              </a:solidFill>
              <a:latin typeface="Montserrat"/>
              <a:ea typeface="Montserrat"/>
              <a:cs typeface="Montserrat"/>
              <a:sym typeface="Montserrat"/>
            </a:endParaRPr>
          </a:p>
          <a:p>
            <a:pPr marL="0" lvl="0" indent="0" algn="just" rtl="0">
              <a:lnSpc>
                <a:spcPct val="150000"/>
              </a:lnSpc>
              <a:spcBef>
                <a:spcPts val="0"/>
              </a:spcBef>
              <a:spcAft>
                <a:spcPts val="0"/>
              </a:spcAft>
              <a:buNone/>
            </a:pPr>
            <a:r>
              <a:rPr lang="en-US" sz="2800" b="1" dirty="0">
                <a:solidFill>
                  <a:schemeClr val="dk1"/>
                </a:solidFill>
                <a:latin typeface="Montserrat"/>
                <a:ea typeface="Montserrat"/>
                <a:cs typeface="Montserrat"/>
                <a:sym typeface="Montserrat"/>
              </a:rPr>
              <a:t>BACK END</a:t>
            </a:r>
            <a:endParaRPr sz="2800" b="1" dirty="0">
              <a:solidFill>
                <a:schemeClr val="dk1"/>
              </a:solidFill>
              <a:latin typeface="Montserrat"/>
              <a:ea typeface="Montserrat"/>
              <a:cs typeface="Montserrat"/>
              <a:sym typeface="Montserrat"/>
            </a:endParaRPr>
          </a:p>
          <a:p>
            <a:pPr lvl="0" algn="just">
              <a:lnSpc>
                <a:spcPct val="150000"/>
              </a:lnSpc>
            </a:pPr>
            <a:r>
              <a:rPr lang="en-US" sz="2800" b="1">
                <a:solidFill>
                  <a:schemeClr val="dk1"/>
                </a:solidFill>
                <a:latin typeface="Montserrat"/>
                <a:ea typeface="Montserrat"/>
                <a:cs typeface="Montserrat"/>
                <a:sym typeface="Montserrat"/>
              </a:rPr>
              <a:t>	</a:t>
            </a:r>
            <a:r>
              <a:rPr lang="en-US" sz="2800">
                <a:solidFill>
                  <a:schemeClr val="dk1"/>
                </a:solidFill>
                <a:latin typeface="Montserrat"/>
                <a:ea typeface="Montserrat"/>
                <a:cs typeface="Montserrat"/>
                <a:sym typeface="Montserrat"/>
              </a:rPr>
              <a:t>JavaScript</a:t>
            </a:r>
            <a:endParaRPr sz="2800" dirty="0">
              <a:solidFill>
                <a:schemeClr val="dk1"/>
              </a:solidFill>
              <a:latin typeface="Montserrat"/>
              <a:ea typeface="Montserrat"/>
              <a:cs typeface="Montserrat"/>
              <a:sym typeface="Montserrat"/>
            </a:endParaRPr>
          </a:p>
        </p:txBody>
      </p:sp>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80"/>
                                        </p:tgtEl>
                                        <p:attrNameLst>
                                          <p:attrName>style.visibility</p:attrName>
                                        </p:attrNameLst>
                                      </p:cBhvr>
                                      <p:to>
                                        <p:strVal val="visible"/>
                                      </p:to>
                                    </p:set>
                                    <p:animEffect transition="in" filter="fade">
                                      <p:cBhvr>
                                        <p:cTn id="7" dur="1000"/>
                                        <p:tgtEl>
                                          <p:spTgt spid="180"/>
                                        </p:tgtEl>
                                      </p:cBhvr>
                                    </p:animEffect>
                                    <p:anim calcmode="lin" valueType="num">
                                      <p:cBhvr>
                                        <p:cTn id="8" dur="1000" fill="hold"/>
                                        <p:tgtEl>
                                          <p:spTgt spid="180"/>
                                        </p:tgtEl>
                                        <p:attrNameLst>
                                          <p:attrName>ppt_x</p:attrName>
                                        </p:attrNameLst>
                                      </p:cBhvr>
                                      <p:tavLst>
                                        <p:tav tm="0">
                                          <p:val>
                                            <p:strVal val="#ppt_x"/>
                                          </p:val>
                                        </p:tav>
                                        <p:tav tm="100000">
                                          <p:val>
                                            <p:strVal val="#ppt_x"/>
                                          </p:val>
                                        </p:tav>
                                      </p:tavLst>
                                    </p:anim>
                                    <p:anim calcmode="lin" valueType="num">
                                      <p:cBhvr>
                                        <p:cTn id="9" dur="1000" fill="hold"/>
                                        <p:tgtEl>
                                          <p:spTgt spid="18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g2cca9f35dc4_0_11"/>
          <p:cNvSpPr txBox="1">
            <a:spLocks noGrp="1"/>
          </p:cNvSpPr>
          <p:nvPr>
            <p:ph type="title"/>
          </p:nvPr>
        </p:nvSpPr>
        <p:spPr>
          <a:xfrm>
            <a:off x="838200" y="513238"/>
            <a:ext cx="9090900"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2. CÁC CÔNG CỤ SỬ DỤNG TRONG ĐỀ TÀI</a:t>
            </a:r>
            <a:endParaRPr dirty="0"/>
          </a:p>
        </p:txBody>
      </p:sp>
      <p:pic>
        <p:nvPicPr>
          <p:cNvPr id="187" name="Google Shape;187;g2cca9f35dc4_0_11"/>
          <p:cNvPicPr preferRelativeResize="0"/>
          <p:nvPr/>
        </p:nvPicPr>
        <p:blipFill>
          <a:blip r:embed="rId3">
            <a:alphaModFix/>
          </a:blip>
          <a:stretch>
            <a:fillRect/>
          </a:stretch>
        </p:blipFill>
        <p:spPr>
          <a:xfrm>
            <a:off x="1424056" y="1660700"/>
            <a:ext cx="2964125" cy="1482050"/>
          </a:xfrm>
          <a:prstGeom prst="rect">
            <a:avLst/>
          </a:prstGeom>
          <a:noFill/>
          <a:ln>
            <a:noFill/>
          </a:ln>
        </p:spPr>
      </p:pic>
      <p:pic>
        <p:nvPicPr>
          <p:cNvPr id="4" name="Picture 3">
            <a:extLst>
              <a:ext uri="{FF2B5EF4-FFF2-40B4-BE49-F238E27FC236}">
                <a16:creationId xmlns:a16="http://schemas.microsoft.com/office/drawing/2014/main" id="{92A80EF1-CEA0-26C0-CF7D-BCD9FCF005FE}"/>
              </a:ext>
            </a:extLst>
          </p:cNvPr>
          <p:cNvPicPr>
            <a:picLocks noChangeAspect="1"/>
          </p:cNvPicPr>
          <p:nvPr/>
        </p:nvPicPr>
        <p:blipFill>
          <a:blip r:embed="rId4"/>
          <a:stretch>
            <a:fillRect/>
          </a:stretch>
        </p:blipFill>
        <p:spPr>
          <a:xfrm>
            <a:off x="1233426" y="4224704"/>
            <a:ext cx="3643374" cy="972596"/>
          </a:xfrm>
          <a:prstGeom prst="rect">
            <a:avLst/>
          </a:prstGeom>
        </p:spPr>
      </p:pic>
      <p:pic>
        <p:nvPicPr>
          <p:cNvPr id="1026" name="Picture 2" descr="Logo Zoom&quot;: Hành Trình Thương Hiệu Từ Đơn Giản Đến Biểu Tượng Của Kết Nối  Toàn Cầu">
            <a:extLst>
              <a:ext uri="{FF2B5EF4-FFF2-40B4-BE49-F238E27FC236}">
                <a16:creationId xmlns:a16="http://schemas.microsoft.com/office/drawing/2014/main" id="{505192A3-8235-DB52-8BEF-67C384437B1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787077" y="1514145"/>
            <a:ext cx="2722760" cy="1531552"/>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Gitlab Logo and symbol, meaning, history, PNG, brand">
            <a:extLst>
              <a:ext uri="{FF2B5EF4-FFF2-40B4-BE49-F238E27FC236}">
                <a16:creationId xmlns:a16="http://schemas.microsoft.com/office/drawing/2014/main" id="{EC94CB7D-73A0-82E1-2CA4-38B03B0FCB6C}"/>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83650" y="2069674"/>
            <a:ext cx="2210414" cy="124520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1DA546D8-7B94-3B21-EE2E-8311EB5EAB4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3650" y="1859427"/>
            <a:ext cx="1006286" cy="420494"/>
          </a:xfrm>
          <a:prstGeom prst="rect">
            <a:avLst/>
          </a:prstGeom>
          <a:noFill/>
          <a:extLst>
            <a:ext uri="{909E8E84-426E-40DD-AFC4-6F175D3DCCD1}">
              <a14:hiddenFill xmlns:a14="http://schemas.microsoft.com/office/drawing/2010/main">
                <a:solidFill>
                  <a:srgbClr val="FFFFFF"/>
                </a:solidFill>
              </a14:hiddenFill>
            </a:ext>
          </a:extLst>
        </p:spPr>
      </p:pic>
      <p:pic>
        <p:nvPicPr>
          <p:cNvPr id="7" name="Hình ảnh 6" descr="Ảnh có chứa biểu tượng, Phông chữ, Đồ họa, Xanh điện&#10;&#10;Nội dung do AI tạo ra có thể không chính xác.">
            <a:extLst>
              <a:ext uri="{FF2B5EF4-FFF2-40B4-BE49-F238E27FC236}">
                <a16:creationId xmlns:a16="http://schemas.microsoft.com/office/drawing/2014/main" id="{EFC97B7E-B081-5E6D-025E-2F5D2DBB68F1}"/>
              </a:ext>
            </a:extLst>
          </p:cNvPr>
          <p:cNvPicPr>
            <a:picLocks noChangeAspect="1"/>
          </p:cNvPicPr>
          <p:nvPr/>
        </p:nvPicPr>
        <p:blipFill>
          <a:blip r:embed="rId8"/>
          <a:stretch>
            <a:fillRect/>
          </a:stretch>
        </p:blipFill>
        <p:spPr>
          <a:xfrm>
            <a:off x="5662601" y="3754075"/>
            <a:ext cx="1454670" cy="1454670"/>
          </a:xfrm>
          <a:prstGeom prst="rect">
            <a:avLst/>
          </a:prstGeom>
        </p:spPr>
      </p:pic>
      <p:pic>
        <p:nvPicPr>
          <p:cNvPr id="8" name="Google Shape;191;g2cca9f35dc4_0_11">
            <a:extLst>
              <a:ext uri="{FF2B5EF4-FFF2-40B4-BE49-F238E27FC236}">
                <a16:creationId xmlns:a16="http://schemas.microsoft.com/office/drawing/2014/main" id="{3ADB8FC2-980B-BB93-E2D3-55C5BD3C445B}"/>
              </a:ext>
            </a:extLst>
          </p:cNvPr>
          <p:cNvPicPr preferRelativeResize="0"/>
          <p:nvPr/>
        </p:nvPicPr>
        <p:blipFill>
          <a:blip r:embed="rId9">
            <a:alphaModFix/>
          </a:blip>
          <a:stretch>
            <a:fillRect/>
          </a:stretch>
        </p:blipFill>
        <p:spPr>
          <a:xfrm>
            <a:off x="8113472" y="3593833"/>
            <a:ext cx="3396365" cy="1775154"/>
          </a:xfrm>
          <a:prstGeom prst="rect">
            <a:avLst/>
          </a:prstGeom>
          <a:noFill/>
          <a:ln>
            <a:noFill/>
          </a:ln>
        </p:spPr>
      </p:pic>
    </p:spTree>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87"/>
                                        </p:tgtEl>
                                        <p:attrNameLst>
                                          <p:attrName>style.visibility</p:attrName>
                                        </p:attrNameLst>
                                      </p:cBhvr>
                                      <p:to>
                                        <p:strVal val="visible"/>
                                      </p:to>
                                    </p:set>
                                    <p:animEffect transition="in" filter="fade">
                                      <p:cBhvr>
                                        <p:cTn id="7" dur="1000"/>
                                        <p:tgtEl>
                                          <p:spTgt spid="187"/>
                                        </p:tgtEl>
                                      </p:cBhvr>
                                    </p:animEffect>
                                    <p:anim calcmode="lin" valueType="num">
                                      <p:cBhvr>
                                        <p:cTn id="8" dur="1000" fill="hold"/>
                                        <p:tgtEl>
                                          <p:spTgt spid="187"/>
                                        </p:tgtEl>
                                        <p:attrNameLst>
                                          <p:attrName>ppt_x</p:attrName>
                                        </p:attrNameLst>
                                      </p:cBhvr>
                                      <p:tavLst>
                                        <p:tav tm="0">
                                          <p:val>
                                            <p:strVal val="#ppt_x"/>
                                          </p:val>
                                        </p:tav>
                                        <p:tav tm="100000">
                                          <p:val>
                                            <p:strVal val="#ppt_x"/>
                                          </p:val>
                                        </p:tav>
                                      </p:tavLst>
                                    </p:anim>
                                    <p:anim calcmode="lin" valueType="num">
                                      <p:cBhvr>
                                        <p:cTn id="9" dur="1000" fill="hold"/>
                                        <p:tgtEl>
                                          <p:spTgt spid="187"/>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fade">
                                      <p:cBhvr>
                                        <p:cTn id="14" dur="1000"/>
                                        <p:tgtEl>
                                          <p:spTgt spid="1028"/>
                                        </p:tgtEl>
                                      </p:cBhvr>
                                    </p:animEffect>
                                    <p:anim calcmode="lin" valueType="num">
                                      <p:cBhvr>
                                        <p:cTn id="15" dur="1000" fill="hold"/>
                                        <p:tgtEl>
                                          <p:spTgt spid="1028"/>
                                        </p:tgtEl>
                                        <p:attrNameLst>
                                          <p:attrName>ppt_x</p:attrName>
                                        </p:attrNameLst>
                                      </p:cBhvr>
                                      <p:tavLst>
                                        <p:tav tm="0">
                                          <p:val>
                                            <p:strVal val="#ppt_x"/>
                                          </p:val>
                                        </p:tav>
                                        <p:tav tm="100000">
                                          <p:val>
                                            <p:strVal val="#ppt_x"/>
                                          </p:val>
                                        </p:tav>
                                      </p:tavLst>
                                    </p:anim>
                                    <p:anim calcmode="lin" valueType="num">
                                      <p:cBhvr>
                                        <p:cTn id="16" dur="1000" fill="hold"/>
                                        <p:tgtEl>
                                          <p:spTgt spid="1028"/>
                                        </p:tgtEl>
                                        <p:attrNameLst>
                                          <p:attrName>ppt_y</p:attrName>
                                        </p:attrNameLst>
                                      </p:cBhvr>
                                      <p:tavLst>
                                        <p:tav tm="0">
                                          <p:val>
                                            <p:strVal val="#ppt_y+.1"/>
                                          </p:val>
                                        </p:tav>
                                        <p:tav tm="100000">
                                          <p:val>
                                            <p:strVal val="#ppt_y"/>
                                          </p:val>
                                        </p:tav>
                                      </p:tavLst>
                                    </p:anim>
                                  </p:childTnLst>
                                </p:cTn>
                              </p:par>
                              <p:par>
                                <p:cTn id="17" presetID="42" presetClass="entr" presetSubtype="0" fill="hold" nodeType="withEffect">
                                  <p:stCondLst>
                                    <p:cond delay="0"/>
                                  </p:stCondLst>
                                  <p:childTnLst>
                                    <p:set>
                                      <p:cBhvr>
                                        <p:cTn id="18" dur="1" fill="hold">
                                          <p:stCondLst>
                                            <p:cond delay="0"/>
                                          </p:stCondLst>
                                        </p:cTn>
                                        <p:tgtEl>
                                          <p:spTgt spid="1032"/>
                                        </p:tgtEl>
                                        <p:attrNameLst>
                                          <p:attrName>style.visibility</p:attrName>
                                        </p:attrNameLst>
                                      </p:cBhvr>
                                      <p:to>
                                        <p:strVal val="visible"/>
                                      </p:to>
                                    </p:set>
                                    <p:animEffect transition="in" filter="fade">
                                      <p:cBhvr>
                                        <p:cTn id="19" dur="1000"/>
                                        <p:tgtEl>
                                          <p:spTgt spid="1032"/>
                                        </p:tgtEl>
                                      </p:cBhvr>
                                    </p:animEffect>
                                    <p:anim calcmode="lin" valueType="num">
                                      <p:cBhvr>
                                        <p:cTn id="20" dur="1000" fill="hold"/>
                                        <p:tgtEl>
                                          <p:spTgt spid="1032"/>
                                        </p:tgtEl>
                                        <p:attrNameLst>
                                          <p:attrName>ppt_x</p:attrName>
                                        </p:attrNameLst>
                                      </p:cBhvr>
                                      <p:tavLst>
                                        <p:tav tm="0">
                                          <p:val>
                                            <p:strVal val="#ppt_x"/>
                                          </p:val>
                                        </p:tav>
                                        <p:tav tm="100000">
                                          <p:val>
                                            <p:strVal val="#ppt_x"/>
                                          </p:val>
                                        </p:tav>
                                      </p:tavLst>
                                    </p:anim>
                                    <p:anim calcmode="lin" valueType="num">
                                      <p:cBhvr>
                                        <p:cTn id="21" dur="1000" fill="hold"/>
                                        <p:tgtEl>
                                          <p:spTgt spid="1032"/>
                                        </p:tgtEl>
                                        <p:attrNameLst>
                                          <p:attrName>ppt_y</p:attrName>
                                        </p:attrNameLst>
                                      </p:cBhvr>
                                      <p:tavLst>
                                        <p:tav tm="0">
                                          <p:val>
                                            <p:strVal val="#ppt_y+.1"/>
                                          </p:val>
                                        </p:tav>
                                        <p:tav tm="100000">
                                          <p:val>
                                            <p:strVal val="#ppt_y"/>
                                          </p:val>
                                        </p:tav>
                                      </p:tavLst>
                                    </p:anim>
                                  </p:childTnLst>
                                </p:cTn>
                              </p:par>
                            </p:childTnLst>
                          </p:cTn>
                        </p:par>
                      </p:childTnLst>
                    </p:cTn>
                  </p:par>
                  <p:par>
                    <p:cTn id="22" fill="hold">
                      <p:stCondLst>
                        <p:cond delay="indefinite"/>
                      </p:stCondLst>
                      <p:childTnLst>
                        <p:par>
                          <p:cTn id="23" fill="hold">
                            <p:stCondLst>
                              <p:cond delay="0"/>
                            </p:stCondLst>
                            <p:childTnLst>
                              <p:par>
                                <p:cTn id="24" presetID="42" presetClass="entr" presetSubtype="0" fill="hold" nodeType="clickEffect">
                                  <p:stCondLst>
                                    <p:cond delay="0"/>
                                  </p:stCondLst>
                                  <p:childTnLst>
                                    <p:set>
                                      <p:cBhvr>
                                        <p:cTn id="25" dur="1" fill="hold">
                                          <p:stCondLst>
                                            <p:cond delay="0"/>
                                          </p:stCondLst>
                                        </p:cTn>
                                        <p:tgtEl>
                                          <p:spTgt spid="1026"/>
                                        </p:tgtEl>
                                        <p:attrNameLst>
                                          <p:attrName>style.visibility</p:attrName>
                                        </p:attrNameLst>
                                      </p:cBhvr>
                                      <p:to>
                                        <p:strVal val="visible"/>
                                      </p:to>
                                    </p:set>
                                    <p:animEffect transition="in" filter="fade">
                                      <p:cBhvr>
                                        <p:cTn id="26" dur="1000"/>
                                        <p:tgtEl>
                                          <p:spTgt spid="1026"/>
                                        </p:tgtEl>
                                      </p:cBhvr>
                                    </p:animEffect>
                                    <p:anim calcmode="lin" valueType="num">
                                      <p:cBhvr>
                                        <p:cTn id="27" dur="1000" fill="hold"/>
                                        <p:tgtEl>
                                          <p:spTgt spid="1026"/>
                                        </p:tgtEl>
                                        <p:attrNameLst>
                                          <p:attrName>ppt_x</p:attrName>
                                        </p:attrNameLst>
                                      </p:cBhvr>
                                      <p:tavLst>
                                        <p:tav tm="0">
                                          <p:val>
                                            <p:strVal val="#ppt_x"/>
                                          </p:val>
                                        </p:tav>
                                        <p:tav tm="100000">
                                          <p:val>
                                            <p:strVal val="#ppt_x"/>
                                          </p:val>
                                        </p:tav>
                                      </p:tavLst>
                                    </p:anim>
                                    <p:anim calcmode="lin" valueType="num">
                                      <p:cBhvr>
                                        <p:cTn id="28" dur="1000" fill="hold"/>
                                        <p:tgtEl>
                                          <p:spTgt spid="1026"/>
                                        </p:tgtEl>
                                        <p:attrNameLst>
                                          <p:attrName>ppt_y</p:attrName>
                                        </p:attrNameLst>
                                      </p:cBhvr>
                                      <p:tavLst>
                                        <p:tav tm="0">
                                          <p:val>
                                            <p:strVal val="#ppt_y+.1"/>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42" presetClass="entr" presetSubtype="0"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fade">
                                      <p:cBhvr>
                                        <p:cTn id="33" dur="1000"/>
                                        <p:tgtEl>
                                          <p:spTgt spid="4"/>
                                        </p:tgtEl>
                                      </p:cBhvr>
                                    </p:animEffect>
                                    <p:anim calcmode="lin" valueType="num">
                                      <p:cBhvr>
                                        <p:cTn id="34" dur="1000" fill="hold"/>
                                        <p:tgtEl>
                                          <p:spTgt spid="4"/>
                                        </p:tgtEl>
                                        <p:attrNameLst>
                                          <p:attrName>ppt_x</p:attrName>
                                        </p:attrNameLst>
                                      </p:cBhvr>
                                      <p:tavLst>
                                        <p:tav tm="0">
                                          <p:val>
                                            <p:strVal val="#ppt_x"/>
                                          </p:val>
                                        </p:tav>
                                        <p:tav tm="100000">
                                          <p:val>
                                            <p:strVal val="#ppt_x"/>
                                          </p:val>
                                        </p:tav>
                                      </p:tavLst>
                                    </p:anim>
                                    <p:anim calcmode="lin" valueType="num">
                                      <p:cBhvr>
                                        <p:cTn id="3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par>
                    <p:cTn id="36" fill="hold">
                      <p:stCondLst>
                        <p:cond delay="indefinite"/>
                      </p:stCondLst>
                      <p:childTnLst>
                        <p:par>
                          <p:cTn id="37" fill="hold">
                            <p:stCondLst>
                              <p:cond delay="0"/>
                            </p:stCondLst>
                            <p:childTnLst>
                              <p:par>
                                <p:cTn id="38" presetID="42" presetClass="entr" presetSubtype="0" fill="hold" nodeType="clickEffect">
                                  <p:stCondLst>
                                    <p:cond delay="0"/>
                                  </p:stCondLst>
                                  <p:childTnLst>
                                    <p:set>
                                      <p:cBhvr>
                                        <p:cTn id="39" dur="1" fill="hold">
                                          <p:stCondLst>
                                            <p:cond delay="0"/>
                                          </p:stCondLst>
                                        </p:cTn>
                                        <p:tgtEl>
                                          <p:spTgt spid="7"/>
                                        </p:tgtEl>
                                        <p:attrNameLst>
                                          <p:attrName>style.visibility</p:attrName>
                                        </p:attrNameLst>
                                      </p:cBhvr>
                                      <p:to>
                                        <p:strVal val="visible"/>
                                      </p:to>
                                    </p:set>
                                    <p:animEffect transition="in" filter="fade">
                                      <p:cBhvr>
                                        <p:cTn id="40" dur="1000"/>
                                        <p:tgtEl>
                                          <p:spTgt spid="7"/>
                                        </p:tgtEl>
                                      </p:cBhvr>
                                    </p:animEffect>
                                    <p:anim calcmode="lin" valueType="num">
                                      <p:cBhvr>
                                        <p:cTn id="41" dur="1000" fill="hold"/>
                                        <p:tgtEl>
                                          <p:spTgt spid="7"/>
                                        </p:tgtEl>
                                        <p:attrNameLst>
                                          <p:attrName>ppt_x</p:attrName>
                                        </p:attrNameLst>
                                      </p:cBhvr>
                                      <p:tavLst>
                                        <p:tav tm="0">
                                          <p:val>
                                            <p:strVal val="#ppt_x"/>
                                          </p:val>
                                        </p:tav>
                                        <p:tav tm="100000">
                                          <p:val>
                                            <p:strVal val="#ppt_x"/>
                                          </p:val>
                                        </p:tav>
                                      </p:tavLst>
                                    </p:anim>
                                    <p:anim calcmode="lin" valueType="num">
                                      <p:cBhvr>
                                        <p:cTn id="42" dur="1000" fill="hold"/>
                                        <p:tgtEl>
                                          <p:spTgt spid="7"/>
                                        </p:tgtEl>
                                        <p:attrNameLst>
                                          <p:attrName>ppt_y</p:attrName>
                                        </p:attrNameLst>
                                      </p:cBhvr>
                                      <p:tavLst>
                                        <p:tav tm="0">
                                          <p:val>
                                            <p:strVal val="#ppt_y+.1"/>
                                          </p:val>
                                        </p:tav>
                                        <p:tav tm="100000">
                                          <p:val>
                                            <p:strVal val="#ppt_y"/>
                                          </p:val>
                                        </p:tav>
                                      </p:tavLst>
                                    </p:anim>
                                  </p:childTnLst>
                                </p:cTn>
                              </p:par>
                            </p:childTnLst>
                          </p:cTn>
                        </p:par>
                      </p:childTnLst>
                    </p:cTn>
                  </p:par>
                  <p:par>
                    <p:cTn id="43" fill="hold">
                      <p:stCondLst>
                        <p:cond delay="indefinite"/>
                      </p:stCondLst>
                      <p:childTnLst>
                        <p:par>
                          <p:cTn id="44" fill="hold">
                            <p:stCondLst>
                              <p:cond delay="0"/>
                            </p:stCondLst>
                            <p:childTnLst>
                              <p:par>
                                <p:cTn id="45" presetID="42" presetClass="entr" presetSubtype="0" fill="hold" nodeType="clickEffect">
                                  <p:stCondLst>
                                    <p:cond delay="0"/>
                                  </p:stCondLst>
                                  <p:childTnLst>
                                    <p:set>
                                      <p:cBhvr>
                                        <p:cTn id="46" dur="1" fill="hold">
                                          <p:stCondLst>
                                            <p:cond delay="0"/>
                                          </p:stCondLst>
                                        </p:cTn>
                                        <p:tgtEl>
                                          <p:spTgt spid="8"/>
                                        </p:tgtEl>
                                        <p:attrNameLst>
                                          <p:attrName>style.visibility</p:attrName>
                                        </p:attrNameLst>
                                      </p:cBhvr>
                                      <p:to>
                                        <p:strVal val="visible"/>
                                      </p:to>
                                    </p:set>
                                    <p:animEffect transition="in" filter="fade">
                                      <p:cBhvr>
                                        <p:cTn id="47" dur="1000"/>
                                        <p:tgtEl>
                                          <p:spTgt spid="8"/>
                                        </p:tgtEl>
                                      </p:cBhvr>
                                    </p:animEffect>
                                    <p:anim calcmode="lin" valueType="num">
                                      <p:cBhvr>
                                        <p:cTn id="48" dur="1000" fill="hold"/>
                                        <p:tgtEl>
                                          <p:spTgt spid="8"/>
                                        </p:tgtEl>
                                        <p:attrNameLst>
                                          <p:attrName>ppt_x</p:attrName>
                                        </p:attrNameLst>
                                      </p:cBhvr>
                                      <p:tavLst>
                                        <p:tav tm="0">
                                          <p:val>
                                            <p:strVal val="#ppt_x"/>
                                          </p:val>
                                        </p:tav>
                                        <p:tav tm="100000">
                                          <p:val>
                                            <p:strVal val="#ppt_x"/>
                                          </p:val>
                                        </p:tav>
                                      </p:tavLst>
                                    </p:anim>
                                    <p:anim calcmode="lin" valueType="num">
                                      <p:cBhvr>
                                        <p:cTn id="4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sp>
        <p:nvSpPr>
          <p:cNvPr id="203" name="Google Shape;203;g2cdace36692_0_0"/>
          <p:cNvSpPr txBox="1">
            <a:spLocks noGrp="1"/>
          </p:cNvSpPr>
          <p:nvPr>
            <p:ph type="title"/>
          </p:nvPr>
        </p:nvSpPr>
        <p:spPr>
          <a:xfrm>
            <a:off x="838200" y="509145"/>
            <a:ext cx="8463600"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4. USE-CASE DIAGRAM</a:t>
            </a:r>
            <a:endParaRPr dirty="0"/>
          </a:p>
        </p:txBody>
      </p:sp>
      <p:pic>
        <p:nvPicPr>
          <p:cNvPr id="8" name="Hình ảnh 7">
            <a:extLst>
              <a:ext uri="{FF2B5EF4-FFF2-40B4-BE49-F238E27FC236}">
                <a16:creationId xmlns:a16="http://schemas.microsoft.com/office/drawing/2014/main" id="{8FA9862E-EF5A-D8AE-E12E-579DA1888B34}"/>
              </a:ext>
            </a:extLst>
          </p:cNvPr>
          <p:cNvPicPr>
            <a:picLocks noChangeAspect="1"/>
          </p:cNvPicPr>
          <p:nvPr/>
        </p:nvPicPr>
        <p:blipFill>
          <a:blip r:embed="rId3"/>
          <a:stretch>
            <a:fillRect/>
          </a:stretch>
        </p:blipFill>
        <p:spPr>
          <a:xfrm>
            <a:off x="1808042" y="1111952"/>
            <a:ext cx="8575915" cy="5329487"/>
          </a:xfrm>
          <a:prstGeom prst="rect">
            <a:avLst/>
          </a:prstGeom>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23"/>
        <p:cNvGrpSpPr/>
        <p:nvPr/>
      </p:nvGrpSpPr>
      <p:grpSpPr>
        <a:xfrm>
          <a:off x="0" y="0"/>
          <a:ext cx="0" cy="0"/>
          <a:chOff x="0" y="0"/>
          <a:chExt cx="0" cy="0"/>
        </a:xfrm>
      </p:grpSpPr>
      <p:sp>
        <p:nvSpPr>
          <p:cNvPr id="224" name="Google Shape;224;g2ccb1940624_0_6"/>
          <p:cNvSpPr txBox="1">
            <a:spLocks noGrp="1"/>
          </p:cNvSpPr>
          <p:nvPr>
            <p:ph type="title"/>
          </p:nvPr>
        </p:nvSpPr>
        <p:spPr>
          <a:xfrm>
            <a:off x="838200" y="509145"/>
            <a:ext cx="9545320"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6. THIẾT KẾ GIAO </a:t>
            </a:r>
            <a:r>
              <a:rPr lang="en-US"/>
              <a:t>DIỆN (ĐĂNG NHẬP - FOOTER)</a:t>
            </a:r>
            <a:endParaRPr dirty="0"/>
          </a:p>
        </p:txBody>
      </p:sp>
      <p:pic>
        <p:nvPicPr>
          <p:cNvPr id="16" name="Hình ảnh 15">
            <a:extLst>
              <a:ext uri="{FF2B5EF4-FFF2-40B4-BE49-F238E27FC236}">
                <a16:creationId xmlns:a16="http://schemas.microsoft.com/office/drawing/2014/main" id="{89939C46-0E22-2848-D64D-1ABE1270B297}"/>
              </a:ext>
            </a:extLst>
          </p:cNvPr>
          <p:cNvPicPr>
            <a:picLocks noChangeAspect="1"/>
          </p:cNvPicPr>
          <p:nvPr/>
        </p:nvPicPr>
        <p:blipFill>
          <a:blip r:embed="rId3"/>
          <a:stretch>
            <a:fillRect/>
          </a:stretch>
        </p:blipFill>
        <p:spPr>
          <a:xfrm>
            <a:off x="1289456" y="1339335"/>
            <a:ext cx="4957826" cy="2203767"/>
          </a:xfrm>
          <a:prstGeom prst="rect">
            <a:avLst/>
          </a:prstGeom>
          <a:ln>
            <a:solidFill>
              <a:schemeClr val="tx1"/>
            </a:solidFill>
          </a:ln>
        </p:spPr>
      </p:pic>
      <p:pic>
        <p:nvPicPr>
          <p:cNvPr id="18" name="Hình ảnh 17">
            <a:extLst>
              <a:ext uri="{FF2B5EF4-FFF2-40B4-BE49-F238E27FC236}">
                <a16:creationId xmlns:a16="http://schemas.microsoft.com/office/drawing/2014/main" id="{E5955432-755B-E279-3C50-E03F44D0B28B}"/>
              </a:ext>
            </a:extLst>
          </p:cNvPr>
          <p:cNvPicPr>
            <a:picLocks noChangeAspect="1"/>
          </p:cNvPicPr>
          <p:nvPr/>
        </p:nvPicPr>
        <p:blipFill>
          <a:blip r:embed="rId4"/>
          <a:srcRect b="14204"/>
          <a:stretch/>
        </p:blipFill>
        <p:spPr>
          <a:xfrm>
            <a:off x="6530676" y="1339335"/>
            <a:ext cx="2354564" cy="2203767"/>
          </a:xfrm>
          <a:prstGeom prst="rect">
            <a:avLst/>
          </a:prstGeom>
          <a:ln>
            <a:solidFill>
              <a:schemeClr val="tx1"/>
            </a:solidFill>
          </a:ln>
        </p:spPr>
      </p:pic>
      <p:pic>
        <p:nvPicPr>
          <p:cNvPr id="20" name="Hình ảnh 19">
            <a:extLst>
              <a:ext uri="{FF2B5EF4-FFF2-40B4-BE49-F238E27FC236}">
                <a16:creationId xmlns:a16="http://schemas.microsoft.com/office/drawing/2014/main" id="{A012D2A5-DF14-7FDE-28BB-37991E0DD697}"/>
              </a:ext>
            </a:extLst>
          </p:cNvPr>
          <p:cNvPicPr>
            <a:picLocks noChangeAspect="1"/>
          </p:cNvPicPr>
          <p:nvPr/>
        </p:nvPicPr>
        <p:blipFill>
          <a:blip r:embed="rId5"/>
          <a:srcRect l="-47" t="5788" r="47" b="5802"/>
          <a:stretch/>
        </p:blipFill>
        <p:spPr>
          <a:xfrm>
            <a:off x="9068456" y="1332627"/>
            <a:ext cx="2354564" cy="2210475"/>
          </a:xfrm>
          <a:prstGeom prst="rect">
            <a:avLst/>
          </a:prstGeom>
          <a:ln>
            <a:solidFill>
              <a:schemeClr val="tx1"/>
            </a:solidFill>
          </a:ln>
        </p:spPr>
      </p:pic>
      <p:pic>
        <p:nvPicPr>
          <p:cNvPr id="22" name="Hình ảnh 21">
            <a:extLst>
              <a:ext uri="{FF2B5EF4-FFF2-40B4-BE49-F238E27FC236}">
                <a16:creationId xmlns:a16="http://schemas.microsoft.com/office/drawing/2014/main" id="{64303F6F-8BDE-DF92-DD06-5976259D44FA}"/>
              </a:ext>
            </a:extLst>
          </p:cNvPr>
          <p:cNvPicPr>
            <a:picLocks noChangeAspect="1"/>
          </p:cNvPicPr>
          <p:nvPr/>
        </p:nvPicPr>
        <p:blipFill>
          <a:blip r:embed="rId6"/>
          <a:stretch>
            <a:fillRect/>
          </a:stretch>
        </p:blipFill>
        <p:spPr>
          <a:xfrm>
            <a:off x="7891174" y="3702704"/>
            <a:ext cx="2354564" cy="2646151"/>
          </a:xfrm>
          <a:prstGeom prst="rect">
            <a:avLst/>
          </a:prstGeom>
          <a:ln>
            <a:solidFill>
              <a:schemeClr val="tx1"/>
            </a:solidFill>
          </a:ln>
        </p:spPr>
      </p:pic>
      <p:pic>
        <p:nvPicPr>
          <p:cNvPr id="24" name="Hình ảnh 23">
            <a:extLst>
              <a:ext uri="{FF2B5EF4-FFF2-40B4-BE49-F238E27FC236}">
                <a16:creationId xmlns:a16="http://schemas.microsoft.com/office/drawing/2014/main" id="{65B85DA0-0A62-77F8-E986-97802E222FD6}"/>
              </a:ext>
            </a:extLst>
          </p:cNvPr>
          <p:cNvPicPr>
            <a:picLocks noChangeAspect="1"/>
          </p:cNvPicPr>
          <p:nvPr/>
        </p:nvPicPr>
        <p:blipFill>
          <a:blip r:embed="rId7"/>
          <a:stretch>
            <a:fillRect/>
          </a:stretch>
        </p:blipFill>
        <p:spPr>
          <a:xfrm>
            <a:off x="1289456" y="3702704"/>
            <a:ext cx="6177280" cy="2457907"/>
          </a:xfrm>
          <a:prstGeom prst="rect">
            <a:avLst/>
          </a:prstGeom>
          <a:ln>
            <a:solidFill>
              <a:schemeClr val="tx1"/>
            </a:solidFill>
          </a:ln>
        </p:spPr>
      </p:pic>
    </p:spTree>
  </p:cSld>
  <p:clrMapOvr>
    <a:masterClrMapping/>
  </p:clrMapOvr>
  <p:transition spd="med">
    <p:pull/>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fade">
                                      <p:cBhvr>
                                        <p:cTn id="7" dur="1000"/>
                                        <p:tgtEl>
                                          <p:spTgt spid="16"/>
                                        </p:tgtEl>
                                      </p:cBhvr>
                                    </p:animEffect>
                                    <p:anim calcmode="lin" valueType="num">
                                      <p:cBhvr>
                                        <p:cTn id="8" dur="1000" fill="hold"/>
                                        <p:tgtEl>
                                          <p:spTgt spid="16"/>
                                        </p:tgtEl>
                                        <p:attrNameLst>
                                          <p:attrName>ppt_x</p:attrName>
                                        </p:attrNameLst>
                                      </p:cBhvr>
                                      <p:tavLst>
                                        <p:tav tm="0">
                                          <p:val>
                                            <p:strVal val="#ppt_x"/>
                                          </p:val>
                                        </p:tav>
                                        <p:tav tm="100000">
                                          <p:val>
                                            <p:strVal val="#ppt_x"/>
                                          </p:val>
                                        </p:tav>
                                      </p:tavLst>
                                    </p:anim>
                                    <p:anim calcmode="lin" valueType="num">
                                      <p:cBhvr>
                                        <p:cTn id="9" dur="1000" fill="hold"/>
                                        <p:tgtEl>
                                          <p:spTgt spid="16"/>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8"/>
                                        </p:tgtEl>
                                        <p:attrNameLst>
                                          <p:attrName>style.visibility</p:attrName>
                                        </p:attrNameLst>
                                      </p:cBhvr>
                                      <p:to>
                                        <p:strVal val="visible"/>
                                      </p:to>
                                    </p:set>
                                    <p:animEffect transition="in" filter="fade">
                                      <p:cBhvr>
                                        <p:cTn id="12" dur="1000"/>
                                        <p:tgtEl>
                                          <p:spTgt spid="18"/>
                                        </p:tgtEl>
                                      </p:cBhvr>
                                    </p:animEffect>
                                    <p:anim calcmode="lin" valueType="num">
                                      <p:cBhvr>
                                        <p:cTn id="13" dur="1000" fill="hold"/>
                                        <p:tgtEl>
                                          <p:spTgt spid="18"/>
                                        </p:tgtEl>
                                        <p:attrNameLst>
                                          <p:attrName>ppt_x</p:attrName>
                                        </p:attrNameLst>
                                      </p:cBhvr>
                                      <p:tavLst>
                                        <p:tav tm="0">
                                          <p:val>
                                            <p:strVal val="#ppt_x"/>
                                          </p:val>
                                        </p:tav>
                                        <p:tav tm="100000">
                                          <p:val>
                                            <p:strVal val="#ppt_x"/>
                                          </p:val>
                                        </p:tav>
                                      </p:tavLst>
                                    </p:anim>
                                    <p:anim calcmode="lin" valueType="num">
                                      <p:cBhvr>
                                        <p:cTn id="14" dur="1000" fill="hold"/>
                                        <p:tgtEl>
                                          <p:spTgt spid="18"/>
                                        </p:tgtEl>
                                        <p:attrNameLst>
                                          <p:attrName>ppt_y</p:attrName>
                                        </p:attrNameLst>
                                      </p:cBhvr>
                                      <p:tavLst>
                                        <p:tav tm="0">
                                          <p:val>
                                            <p:strVal val="#ppt_y+.1"/>
                                          </p:val>
                                        </p:tav>
                                        <p:tav tm="100000">
                                          <p:val>
                                            <p:strVal val="#ppt_y"/>
                                          </p:val>
                                        </p:tav>
                                      </p:tavLst>
                                    </p:anim>
                                  </p:childTnLst>
                                </p:cTn>
                              </p:par>
                              <p:par>
                                <p:cTn id="15" presetID="42" presetClass="entr" presetSubtype="0" fill="hold" nodeType="with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1000"/>
                                        <p:tgtEl>
                                          <p:spTgt spid="20"/>
                                        </p:tgtEl>
                                      </p:cBhvr>
                                    </p:animEffect>
                                    <p:anim calcmode="lin" valueType="num">
                                      <p:cBhvr>
                                        <p:cTn id="18" dur="1000" fill="hold"/>
                                        <p:tgtEl>
                                          <p:spTgt spid="20"/>
                                        </p:tgtEl>
                                        <p:attrNameLst>
                                          <p:attrName>ppt_x</p:attrName>
                                        </p:attrNameLst>
                                      </p:cBhvr>
                                      <p:tavLst>
                                        <p:tav tm="0">
                                          <p:val>
                                            <p:strVal val="#ppt_x"/>
                                          </p:val>
                                        </p:tav>
                                        <p:tav tm="100000">
                                          <p:val>
                                            <p:strVal val="#ppt_x"/>
                                          </p:val>
                                        </p:tav>
                                      </p:tavLst>
                                    </p:anim>
                                    <p:anim calcmode="lin" valueType="num">
                                      <p:cBhvr>
                                        <p:cTn id="19" dur="1000" fill="hold"/>
                                        <p:tgtEl>
                                          <p:spTgt spid="20"/>
                                        </p:tgtEl>
                                        <p:attrNameLst>
                                          <p:attrName>ppt_y</p:attrName>
                                        </p:attrNameLst>
                                      </p:cBhvr>
                                      <p:tavLst>
                                        <p:tav tm="0">
                                          <p:val>
                                            <p:strVal val="#ppt_y+.1"/>
                                          </p:val>
                                        </p:tav>
                                        <p:tav tm="100000">
                                          <p:val>
                                            <p:strVal val="#ppt_y"/>
                                          </p:val>
                                        </p:tav>
                                      </p:tavLst>
                                    </p:anim>
                                  </p:childTnLst>
                                </p:cTn>
                              </p:par>
                              <p:par>
                                <p:cTn id="20" presetID="42" presetClass="entr" presetSubtype="0" fill="hold" nodeType="withEffect">
                                  <p:stCondLst>
                                    <p:cond delay="0"/>
                                  </p:stCondLst>
                                  <p:childTnLst>
                                    <p:set>
                                      <p:cBhvr>
                                        <p:cTn id="21" dur="1" fill="hold">
                                          <p:stCondLst>
                                            <p:cond delay="0"/>
                                          </p:stCondLst>
                                        </p:cTn>
                                        <p:tgtEl>
                                          <p:spTgt spid="22"/>
                                        </p:tgtEl>
                                        <p:attrNameLst>
                                          <p:attrName>style.visibility</p:attrName>
                                        </p:attrNameLst>
                                      </p:cBhvr>
                                      <p:to>
                                        <p:strVal val="visible"/>
                                      </p:to>
                                    </p:set>
                                    <p:animEffect transition="in" filter="fade">
                                      <p:cBhvr>
                                        <p:cTn id="22" dur="1000"/>
                                        <p:tgtEl>
                                          <p:spTgt spid="22"/>
                                        </p:tgtEl>
                                      </p:cBhvr>
                                    </p:animEffect>
                                    <p:anim calcmode="lin" valueType="num">
                                      <p:cBhvr>
                                        <p:cTn id="23" dur="1000" fill="hold"/>
                                        <p:tgtEl>
                                          <p:spTgt spid="22"/>
                                        </p:tgtEl>
                                        <p:attrNameLst>
                                          <p:attrName>ppt_x</p:attrName>
                                        </p:attrNameLst>
                                      </p:cBhvr>
                                      <p:tavLst>
                                        <p:tav tm="0">
                                          <p:val>
                                            <p:strVal val="#ppt_x"/>
                                          </p:val>
                                        </p:tav>
                                        <p:tav tm="100000">
                                          <p:val>
                                            <p:strVal val="#ppt_x"/>
                                          </p:val>
                                        </p:tav>
                                      </p:tavLst>
                                    </p:anim>
                                    <p:anim calcmode="lin" valueType="num">
                                      <p:cBhvr>
                                        <p:cTn id="24" dur="1000" fill="hold"/>
                                        <p:tgtEl>
                                          <p:spTgt spid="22"/>
                                        </p:tgtEl>
                                        <p:attrNameLst>
                                          <p:attrName>ppt_y</p:attrName>
                                        </p:attrNameLst>
                                      </p:cBhvr>
                                      <p:tavLst>
                                        <p:tav tm="0">
                                          <p:val>
                                            <p:strVal val="#ppt_y+.1"/>
                                          </p:val>
                                        </p:tav>
                                        <p:tav tm="100000">
                                          <p:val>
                                            <p:strVal val="#ppt_y"/>
                                          </p:val>
                                        </p:tav>
                                      </p:tavLst>
                                    </p:anim>
                                  </p:childTnLst>
                                </p:cTn>
                              </p:par>
                              <p:par>
                                <p:cTn id="25" presetID="42" presetClass="entr" presetSubtype="0" fill="hold" nodeType="withEffect">
                                  <p:stCondLst>
                                    <p:cond delay="0"/>
                                  </p:stCondLst>
                                  <p:childTnLst>
                                    <p:set>
                                      <p:cBhvr>
                                        <p:cTn id="26" dur="1" fill="hold">
                                          <p:stCondLst>
                                            <p:cond delay="0"/>
                                          </p:stCondLst>
                                        </p:cTn>
                                        <p:tgtEl>
                                          <p:spTgt spid="24"/>
                                        </p:tgtEl>
                                        <p:attrNameLst>
                                          <p:attrName>style.visibility</p:attrName>
                                        </p:attrNameLst>
                                      </p:cBhvr>
                                      <p:to>
                                        <p:strVal val="visible"/>
                                      </p:to>
                                    </p:set>
                                    <p:animEffect transition="in" filter="fade">
                                      <p:cBhvr>
                                        <p:cTn id="27" dur="1000"/>
                                        <p:tgtEl>
                                          <p:spTgt spid="24"/>
                                        </p:tgtEl>
                                      </p:cBhvr>
                                    </p:animEffect>
                                    <p:anim calcmode="lin" valueType="num">
                                      <p:cBhvr>
                                        <p:cTn id="28" dur="1000" fill="hold"/>
                                        <p:tgtEl>
                                          <p:spTgt spid="24"/>
                                        </p:tgtEl>
                                        <p:attrNameLst>
                                          <p:attrName>ppt_x</p:attrName>
                                        </p:attrNameLst>
                                      </p:cBhvr>
                                      <p:tavLst>
                                        <p:tav tm="0">
                                          <p:val>
                                            <p:strVal val="#ppt_x"/>
                                          </p:val>
                                        </p:tav>
                                        <p:tav tm="100000">
                                          <p:val>
                                            <p:strVal val="#ppt_x"/>
                                          </p:val>
                                        </p:tav>
                                      </p:tavLst>
                                    </p:anim>
                                    <p:anim calcmode="lin" valueType="num">
                                      <p:cBhvr>
                                        <p:cTn id="29"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23">
          <a:extLst>
            <a:ext uri="{FF2B5EF4-FFF2-40B4-BE49-F238E27FC236}">
              <a16:creationId xmlns:a16="http://schemas.microsoft.com/office/drawing/2014/main" id="{03D084EE-F0CA-CB21-4939-37B38E536D1F}"/>
            </a:ext>
          </a:extLst>
        </p:cNvPr>
        <p:cNvGrpSpPr/>
        <p:nvPr/>
      </p:nvGrpSpPr>
      <p:grpSpPr>
        <a:xfrm>
          <a:off x="0" y="0"/>
          <a:ext cx="0" cy="0"/>
          <a:chOff x="0" y="0"/>
          <a:chExt cx="0" cy="0"/>
        </a:xfrm>
      </p:grpSpPr>
      <p:sp>
        <p:nvSpPr>
          <p:cNvPr id="224" name="Google Shape;224;g2ccb1940624_0_6">
            <a:extLst>
              <a:ext uri="{FF2B5EF4-FFF2-40B4-BE49-F238E27FC236}">
                <a16:creationId xmlns:a16="http://schemas.microsoft.com/office/drawing/2014/main" id="{A71B5BE7-6532-2B13-88E4-BA552F614BC4}"/>
              </a:ext>
            </a:extLst>
          </p:cNvPr>
          <p:cNvSpPr txBox="1">
            <a:spLocks noGrp="1"/>
          </p:cNvSpPr>
          <p:nvPr>
            <p:ph type="title"/>
          </p:nvPr>
        </p:nvSpPr>
        <p:spPr>
          <a:xfrm>
            <a:off x="838200" y="509145"/>
            <a:ext cx="8463600"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6. THIẾT KẾ GIAO </a:t>
            </a:r>
            <a:r>
              <a:rPr lang="en-US"/>
              <a:t>DIỆN (TRANG CHỦ)</a:t>
            </a:r>
            <a:endParaRPr dirty="0"/>
          </a:p>
        </p:txBody>
      </p:sp>
      <p:pic>
        <p:nvPicPr>
          <p:cNvPr id="5" name="Hình ảnh 4">
            <a:extLst>
              <a:ext uri="{FF2B5EF4-FFF2-40B4-BE49-F238E27FC236}">
                <a16:creationId xmlns:a16="http://schemas.microsoft.com/office/drawing/2014/main" id="{91EE20E0-795E-98EA-9159-A45A856ABC8B}"/>
              </a:ext>
            </a:extLst>
          </p:cNvPr>
          <p:cNvPicPr>
            <a:picLocks noChangeAspect="1"/>
          </p:cNvPicPr>
          <p:nvPr/>
        </p:nvPicPr>
        <p:blipFill>
          <a:blip r:embed="rId3"/>
          <a:stretch>
            <a:fillRect/>
          </a:stretch>
        </p:blipFill>
        <p:spPr>
          <a:xfrm>
            <a:off x="497840" y="1454745"/>
            <a:ext cx="5075258" cy="2652131"/>
          </a:xfrm>
          <a:prstGeom prst="rect">
            <a:avLst/>
          </a:prstGeom>
          <a:ln>
            <a:solidFill>
              <a:schemeClr val="tx1"/>
            </a:solidFill>
          </a:ln>
        </p:spPr>
      </p:pic>
      <p:pic>
        <p:nvPicPr>
          <p:cNvPr id="8" name="Hình ảnh 7">
            <a:extLst>
              <a:ext uri="{FF2B5EF4-FFF2-40B4-BE49-F238E27FC236}">
                <a16:creationId xmlns:a16="http://schemas.microsoft.com/office/drawing/2014/main" id="{5E0515D2-496E-2DA0-5FA6-3E8A8349B778}"/>
              </a:ext>
            </a:extLst>
          </p:cNvPr>
          <p:cNvPicPr>
            <a:picLocks noChangeAspect="1"/>
          </p:cNvPicPr>
          <p:nvPr/>
        </p:nvPicPr>
        <p:blipFill>
          <a:blip r:embed="rId4"/>
          <a:stretch>
            <a:fillRect/>
          </a:stretch>
        </p:blipFill>
        <p:spPr>
          <a:xfrm>
            <a:off x="5842000" y="1454745"/>
            <a:ext cx="5842320" cy="4531360"/>
          </a:xfrm>
          <a:prstGeom prst="rect">
            <a:avLst/>
          </a:prstGeom>
          <a:ln>
            <a:solidFill>
              <a:schemeClr val="tx1"/>
            </a:solidFill>
          </a:ln>
        </p:spPr>
      </p:pic>
      <p:pic>
        <p:nvPicPr>
          <p:cNvPr id="14" name="Hình ảnh 13">
            <a:extLst>
              <a:ext uri="{FF2B5EF4-FFF2-40B4-BE49-F238E27FC236}">
                <a16:creationId xmlns:a16="http://schemas.microsoft.com/office/drawing/2014/main" id="{D9041CF3-FF4C-DD36-ADAC-F1B478E33997}"/>
              </a:ext>
            </a:extLst>
          </p:cNvPr>
          <p:cNvPicPr>
            <a:picLocks noChangeAspect="1"/>
          </p:cNvPicPr>
          <p:nvPr/>
        </p:nvPicPr>
        <p:blipFill>
          <a:blip r:embed="rId5"/>
          <a:stretch>
            <a:fillRect/>
          </a:stretch>
        </p:blipFill>
        <p:spPr>
          <a:xfrm>
            <a:off x="497840" y="4356397"/>
            <a:ext cx="5075258" cy="1629708"/>
          </a:xfrm>
          <a:prstGeom prst="rect">
            <a:avLst/>
          </a:prstGeom>
          <a:ln>
            <a:solidFill>
              <a:schemeClr val="tx1"/>
            </a:solidFill>
          </a:ln>
        </p:spPr>
      </p:pic>
    </p:spTree>
    <p:extLst>
      <p:ext uri="{BB962C8B-B14F-4D97-AF65-F5344CB8AC3E}">
        <p14:creationId xmlns:p14="http://schemas.microsoft.com/office/powerpoint/2010/main" val="4147131380"/>
      </p:ext>
    </p:extLst>
  </p:cSld>
  <p:clrMapOvr>
    <a:masterClrMapping/>
  </p:clrMapOvr>
  <p:transition spd="slow">
    <p:wip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23">
          <a:extLst>
            <a:ext uri="{FF2B5EF4-FFF2-40B4-BE49-F238E27FC236}">
              <a16:creationId xmlns:a16="http://schemas.microsoft.com/office/drawing/2014/main" id="{23CF5ED4-4E4E-F93C-38FE-25BE288107D1}"/>
            </a:ext>
          </a:extLst>
        </p:cNvPr>
        <p:cNvGrpSpPr/>
        <p:nvPr/>
      </p:nvGrpSpPr>
      <p:grpSpPr>
        <a:xfrm>
          <a:off x="0" y="0"/>
          <a:ext cx="0" cy="0"/>
          <a:chOff x="0" y="0"/>
          <a:chExt cx="0" cy="0"/>
        </a:xfrm>
      </p:grpSpPr>
      <p:sp>
        <p:nvSpPr>
          <p:cNvPr id="224" name="Google Shape;224;g2ccb1940624_0_6">
            <a:extLst>
              <a:ext uri="{FF2B5EF4-FFF2-40B4-BE49-F238E27FC236}">
                <a16:creationId xmlns:a16="http://schemas.microsoft.com/office/drawing/2014/main" id="{6A0E99D4-94C5-E851-B938-47F6B51BAFF0}"/>
              </a:ext>
            </a:extLst>
          </p:cNvPr>
          <p:cNvSpPr txBox="1">
            <a:spLocks noGrp="1"/>
          </p:cNvSpPr>
          <p:nvPr>
            <p:ph type="title"/>
          </p:nvPr>
        </p:nvSpPr>
        <p:spPr>
          <a:xfrm>
            <a:off x="838200" y="509145"/>
            <a:ext cx="8463600" cy="945600"/>
          </a:xfrm>
          <a:prstGeom prst="rect">
            <a:avLst/>
          </a:prstGeom>
          <a:noFill/>
          <a:ln>
            <a:noFill/>
          </a:ln>
        </p:spPr>
        <p:txBody>
          <a:bodyPr spcFirstLastPara="1" wrap="square" lIns="91425" tIns="45700" rIns="91425" bIns="45700" anchor="ctr" anchorCtr="0">
            <a:normAutofit/>
          </a:bodyPr>
          <a:lstStyle/>
          <a:p>
            <a:pPr marL="0" lvl="0" indent="0" algn="l" rtl="0">
              <a:lnSpc>
                <a:spcPct val="90000"/>
              </a:lnSpc>
              <a:spcBef>
                <a:spcPts val="0"/>
              </a:spcBef>
              <a:spcAft>
                <a:spcPts val="0"/>
              </a:spcAft>
              <a:buClr>
                <a:srgbClr val="BE2727"/>
              </a:buClr>
              <a:buSzPts val="2800"/>
              <a:buFont typeface="Montserrat ExtraBold"/>
              <a:buNone/>
            </a:pPr>
            <a:r>
              <a:rPr lang="en-US" dirty="0"/>
              <a:t>6. THIẾT KẾ GIAO </a:t>
            </a:r>
            <a:r>
              <a:rPr lang="en-US"/>
              <a:t>DIỆN (CHỦ ĐỀ)</a:t>
            </a:r>
            <a:endParaRPr dirty="0"/>
          </a:p>
        </p:txBody>
      </p:sp>
      <p:pic>
        <p:nvPicPr>
          <p:cNvPr id="6" name="Hình ảnh 5">
            <a:extLst>
              <a:ext uri="{FF2B5EF4-FFF2-40B4-BE49-F238E27FC236}">
                <a16:creationId xmlns:a16="http://schemas.microsoft.com/office/drawing/2014/main" id="{5FEF46E2-646E-417B-5518-4B16BD9450DF}"/>
              </a:ext>
            </a:extLst>
          </p:cNvPr>
          <p:cNvPicPr>
            <a:picLocks noChangeAspect="1"/>
          </p:cNvPicPr>
          <p:nvPr/>
        </p:nvPicPr>
        <p:blipFill>
          <a:blip r:embed="rId3"/>
          <a:stretch>
            <a:fillRect/>
          </a:stretch>
        </p:blipFill>
        <p:spPr>
          <a:xfrm>
            <a:off x="960120" y="1845905"/>
            <a:ext cx="4823573" cy="3792895"/>
          </a:xfrm>
          <a:prstGeom prst="rect">
            <a:avLst/>
          </a:prstGeom>
          <a:ln>
            <a:solidFill>
              <a:schemeClr val="tx1"/>
            </a:solidFill>
          </a:ln>
        </p:spPr>
      </p:pic>
      <p:pic>
        <p:nvPicPr>
          <p:cNvPr id="9" name="Hình ảnh 8">
            <a:extLst>
              <a:ext uri="{FF2B5EF4-FFF2-40B4-BE49-F238E27FC236}">
                <a16:creationId xmlns:a16="http://schemas.microsoft.com/office/drawing/2014/main" id="{39F83F2D-3D17-4760-3014-AD2230DCA816}"/>
              </a:ext>
            </a:extLst>
          </p:cNvPr>
          <p:cNvPicPr>
            <a:picLocks noChangeAspect="1"/>
          </p:cNvPicPr>
          <p:nvPr/>
        </p:nvPicPr>
        <p:blipFill>
          <a:blip r:embed="rId4"/>
          <a:stretch>
            <a:fillRect/>
          </a:stretch>
        </p:blipFill>
        <p:spPr>
          <a:xfrm>
            <a:off x="6370320" y="1845905"/>
            <a:ext cx="4917440" cy="3792895"/>
          </a:xfrm>
          <a:prstGeom prst="rect">
            <a:avLst/>
          </a:prstGeom>
          <a:ln>
            <a:solidFill>
              <a:schemeClr val="tx1"/>
            </a:solidFill>
          </a:ln>
        </p:spPr>
      </p:pic>
    </p:spTree>
    <p:extLst>
      <p:ext uri="{BB962C8B-B14F-4D97-AF65-F5344CB8AC3E}">
        <p14:creationId xmlns:p14="http://schemas.microsoft.com/office/powerpoint/2010/main" val="2707708918"/>
      </p:ext>
    </p:extLst>
  </p:cSld>
  <p:clrMapOvr>
    <a:masterClrMapping/>
  </p:clrMapOvr>
  <p:transition spd="slow">
    <p:wipe/>
  </p:transition>
</p:sld>
</file>

<file path=ppt/theme/theme1.xml><?xml version="1.0" encoding="utf-8"?>
<a:theme xmlns:a="http://schemas.openxmlformats.org/drawingml/2006/main" name="Office Theme">
  <a:themeElements>
    <a:clrScheme name="Custom 2">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3904</TotalTime>
  <Words>916</Words>
  <Application>Microsoft Office PowerPoint</Application>
  <PresentationFormat>Màn hình rộng</PresentationFormat>
  <Paragraphs>145</Paragraphs>
  <Slides>27</Slides>
  <Notes>27</Notes>
  <HiddenSlides>0</HiddenSlides>
  <MMClips>0</MMClips>
  <ScaleCrop>false</ScaleCrop>
  <HeadingPairs>
    <vt:vector size="6" baseType="variant">
      <vt:variant>
        <vt:lpstr>Phông được Dùng</vt:lpstr>
      </vt:variant>
      <vt:variant>
        <vt:i4>9</vt:i4>
      </vt:variant>
      <vt:variant>
        <vt:lpstr>Chủ đề</vt:lpstr>
      </vt:variant>
      <vt:variant>
        <vt:i4>1</vt:i4>
      </vt:variant>
      <vt:variant>
        <vt:lpstr>Tiêu đề Bản chiếu</vt:lpstr>
      </vt:variant>
      <vt:variant>
        <vt:i4>27</vt:i4>
      </vt:variant>
    </vt:vector>
  </HeadingPairs>
  <TitlesOfParts>
    <vt:vector size="37" baseType="lpstr">
      <vt:lpstr>Montserrat Black</vt:lpstr>
      <vt:lpstr>Arial</vt:lpstr>
      <vt:lpstr>Montserrat</vt:lpstr>
      <vt:lpstr>Trebuchet MS</vt:lpstr>
      <vt:lpstr>Calibri</vt:lpstr>
      <vt:lpstr>Montserrat ExtraBold</vt:lpstr>
      <vt:lpstr>Courier New</vt:lpstr>
      <vt:lpstr>Montserrat Medium</vt:lpstr>
      <vt:lpstr>Wingdings</vt:lpstr>
      <vt:lpstr>Office Theme</vt:lpstr>
      <vt:lpstr>ỨNG DỤNG QUẢN LÝ HỌC TẬP TIẾNG NHẬT TRỰC TUYẾN</vt:lpstr>
      <vt:lpstr> NỘI DUNG</vt:lpstr>
      <vt:lpstr>1. TỔNG QUAN DỰ ÁN</vt:lpstr>
      <vt:lpstr>2. CÁC CÔNG NGHỆ SỬ DỤNG TRONG ĐỀ TÀI</vt:lpstr>
      <vt:lpstr>2. CÁC CÔNG CỤ SỬ DỤNG TRONG ĐỀ TÀI</vt:lpstr>
      <vt:lpstr>4. USE-CASE DIAGRAM</vt:lpstr>
      <vt:lpstr>6. THIẾT KẾ GIAO DIỆN (ĐĂNG NHẬP - FOOTER)</vt:lpstr>
      <vt:lpstr>6. THIẾT KẾ GIAO DIỆN (TRANG CHỦ)</vt:lpstr>
      <vt:lpstr>6. THIẾT KẾ GIAO DIỆN (CHỦ ĐỀ)</vt:lpstr>
      <vt:lpstr>6. THIẾT KẾ GIAO DIỆN (CHỦ ĐỀ)</vt:lpstr>
      <vt:lpstr>6. THIẾT KẾ GIAO DIỆN (THI THỬ)</vt:lpstr>
      <vt:lpstr>6. THIẾT KẾ GIAO DIỆN (THI THỬ)</vt:lpstr>
      <vt:lpstr>6. THIẾT KẾ GIAO DIỆN (THI THỬ)</vt:lpstr>
      <vt:lpstr>6. THIẾT KẾ GIAO DIỆN (THI THỬ)</vt:lpstr>
      <vt:lpstr>6. THIẾT KẾ GIAO DIỆN (TỪ ĐIỂN)</vt:lpstr>
      <vt:lpstr>6. THIẾT KẾ GIAO DIỆN (KHÓA HỌC)</vt:lpstr>
      <vt:lpstr>6. THIẾT KẾ GIAO DIỆN (KHÓA HỌC)</vt:lpstr>
      <vt:lpstr>6. THIẾT KẾ GIAO DIỆN (KHÓA HỌC)</vt:lpstr>
      <vt:lpstr>6. THIẾT KẾ GIAO DIỆN (KHÓA HỌC)</vt:lpstr>
      <vt:lpstr>6. THIẾT KẾ GIAO DIỆN (KHÓA HỌC)</vt:lpstr>
      <vt:lpstr>7. PHÂN CÔNG NHIỆM VỤ </vt:lpstr>
      <vt:lpstr>7. PHÂN CÔNG NHIỆM VỤ </vt:lpstr>
      <vt:lpstr>7. PHÂN CÔNG NHIỆM VỤ </vt:lpstr>
      <vt:lpstr>7. PHÂN CÔNG NHIỆM VỤ </vt:lpstr>
      <vt:lpstr>8. KẾT QUẢ ĐẠT ĐƯỢC VÀ HƯỚNG PHÁT TRIỂN </vt:lpstr>
      <vt:lpstr>9. HẠN CHẾ CỦA ĐỀ TÀI</vt:lpstr>
      <vt:lpstr>KẾT THÚC</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ỨNG DỤNG CV</dc:title>
  <dc:creator>QuangND</dc:creator>
  <cp:lastModifiedBy>Molistar Lê Toàn</cp:lastModifiedBy>
  <cp:revision>9</cp:revision>
  <dcterms:modified xsi:type="dcterms:W3CDTF">2025-05-20T02:33:44Z</dcterms:modified>
</cp:coreProperties>
</file>